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media/audio1.wav" ContentType="audio/wav"/>
  <Override PartName="/ppt/media/audio2.wav" ContentType="audio/wav"/>
  <Override PartName="/ppt/media/audio3.wav" ContentType="audio/wav"/>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340" r:id="rId2"/>
    <p:sldId id="282" r:id="rId3"/>
    <p:sldId id="304" r:id="rId4"/>
    <p:sldId id="305" r:id="rId5"/>
    <p:sldId id="306" r:id="rId6"/>
    <p:sldId id="263" r:id="rId7"/>
    <p:sldId id="256" r:id="rId8"/>
    <p:sldId id="272" r:id="rId9"/>
    <p:sldId id="284" r:id="rId10"/>
    <p:sldId id="286" r:id="rId11"/>
    <p:sldId id="288" r:id="rId12"/>
    <p:sldId id="295" r:id="rId13"/>
    <p:sldId id="296" r:id="rId14"/>
    <p:sldId id="297" r:id="rId15"/>
    <p:sldId id="307" r:id="rId16"/>
    <p:sldId id="308" r:id="rId17"/>
    <p:sldId id="289" r:id="rId18"/>
    <p:sldId id="309" r:id="rId19"/>
    <p:sldId id="290" r:id="rId20"/>
    <p:sldId id="270" r:id="rId21"/>
    <p:sldId id="269" r:id="rId22"/>
    <p:sldId id="273" r:id="rId23"/>
    <p:sldId id="523" r:id="rId24"/>
    <p:sldId id="278" r:id="rId25"/>
    <p:sldId id="524" r:id="rId26"/>
    <p:sldId id="277" r:id="rId27"/>
    <p:sldId id="525" r:id="rId28"/>
    <p:sldId id="527" r:id="rId29"/>
    <p:sldId id="531" r:id="rId30"/>
    <p:sldId id="528" r:id="rId31"/>
    <p:sldId id="529" r:id="rId32"/>
    <p:sldId id="530" r:id="rId33"/>
    <p:sldId id="260" r:id="rId34"/>
    <p:sldId id="262" r:id="rId35"/>
    <p:sldId id="292" r:id="rId36"/>
    <p:sldId id="265" r:id="rId37"/>
    <p:sldId id="264" r:id="rId38"/>
    <p:sldId id="268" r:id="rId39"/>
    <p:sldId id="271" r:id="rId40"/>
    <p:sldId id="302" r:id="rId41"/>
    <p:sldId id="303" r:id="rId42"/>
    <p:sldId id="301" r:id="rId43"/>
    <p:sldId id="281" r:id="rId44"/>
    <p:sldId id="293" r:id="rId45"/>
    <p:sldId id="294" r:id="rId46"/>
    <p:sldId id="299" r:id="rId47"/>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5D3E"/>
    <a:srgbClr val="FFF000"/>
    <a:srgbClr val="FFA40A"/>
    <a:srgbClr val="F23EA9"/>
    <a:srgbClr val="2CCFFF"/>
    <a:srgbClr val="01A0CA"/>
    <a:srgbClr val="60DAF6"/>
    <a:srgbClr val="119835"/>
    <a:srgbClr val="E72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8" d="100"/>
          <a:sy n="58" d="100"/>
        </p:scale>
        <p:origin x="880"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2023/11/25</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3B4559-1F15-4D1A-AE14-72F7845249BF}"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33</a:t>
            </a:fld>
            <a:endParaRPr lang="zh-CN" altLang="en-US"/>
          </a:p>
        </p:txBody>
      </p:sp>
    </p:spTree>
    <p:extLst>
      <p:ext uri="{BB962C8B-B14F-4D97-AF65-F5344CB8AC3E}">
        <p14:creationId xmlns:p14="http://schemas.microsoft.com/office/powerpoint/2010/main" val="2390102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34</a:t>
            </a:fld>
            <a:endParaRPr lang="zh-CN" altLang="en-US"/>
          </a:p>
        </p:txBody>
      </p:sp>
    </p:spTree>
    <p:extLst>
      <p:ext uri="{BB962C8B-B14F-4D97-AF65-F5344CB8AC3E}">
        <p14:creationId xmlns:p14="http://schemas.microsoft.com/office/powerpoint/2010/main" val="570441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36</a:t>
            </a:fld>
            <a:endParaRPr lang="zh-CN" altLang="en-US"/>
          </a:p>
        </p:txBody>
      </p:sp>
    </p:spTree>
    <p:extLst>
      <p:ext uri="{BB962C8B-B14F-4D97-AF65-F5344CB8AC3E}">
        <p14:creationId xmlns:p14="http://schemas.microsoft.com/office/powerpoint/2010/main" val="3721127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37</a:t>
            </a:fld>
            <a:endParaRPr lang="zh-CN" altLang="en-US"/>
          </a:p>
        </p:txBody>
      </p:sp>
    </p:spTree>
    <p:extLst>
      <p:ext uri="{BB962C8B-B14F-4D97-AF65-F5344CB8AC3E}">
        <p14:creationId xmlns:p14="http://schemas.microsoft.com/office/powerpoint/2010/main" val="3965386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38</a:t>
            </a:fld>
            <a:endParaRPr lang="zh-CN" altLang="en-US"/>
          </a:p>
        </p:txBody>
      </p:sp>
    </p:spTree>
    <p:extLst>
      <p:ext uri="{BB962C8B-B14F-4D97-AF65-F5344CB8AC3E}">
        <p14:creationId xmlns:p14="http://schemas.microsoft.com/office/powerpoint/2010/main" val="3763817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39</a:t>
            </a:fld>
            <a:endParaRPr lang="zh-CN" altLang="en-US"/>
          </a:p>
        </p:txBody>
      </p:sp>
    </p:spTree>
    <p:extLst>
      <p:ext uri="{BB962C8B-B14F-4D97-AF65-F5344CB8AC3E}">
        <p14:creationId xmlns:p14="http://schemas.microsoft.com/office/powerpoint/2010/main" val="3885937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43</a:t>
            </a:fld>
            <a:endParaRPr lang="zh-CN" altLang="en-US"/>
          </a:p>
        </p:txBody>
      </p:sp>
    </p:spTree>
    <p:extLst>
      <p:ext uri="{BB962C8B-B14F-4D97-AF65-F5344CB8AC3E}">
        <p14:creationId xmlns:p14="http://schemas.microsoft.com/office/powerpoint/2010/main" val="2416410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3923811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3887880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3308793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114140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186944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1515057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1078183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30</a:t>
            </a:fld>
            <a:endParaRPr lang="zh-CN" altLang="en-US"/>
          </a:p>
        </p:txBody>
      </p:sp>
    </p:spTree>
    <p:extLst>
      <p:ext uri="{BB962C8B-B14F-4D97-AF65-F5344CB8AC3E}">
        <p14:creationId xmlns:p14="http://schemas.microsoft.com/office/powerpoint/2010/main" val="4004850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102784"/>
      </p:ext>
    </p:extLst>
  </p:cSld>
  <p:clrMapOvr>
    <a:masterClrMapping/>
  </p:clrMapOvr>
  <mc:AlternateContent xmlns:mc="http://schemas.openxmlformats.org/markup-compatibility/2006" xmlns:p14="http://schemas.microsoft.com/office/powerpoint/2010/main">
    <mc:Choice Requires="p14">
      <p:transition spd="slow" p14:dur="1500" advTm="4000"/>
    </mc:Choice>
    <mc:Fallback xmlns="">
      <p:transition spd="slow" advTm="4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2"/>
        <p:cNvGrpSpPr/>
        <p:nvPr/>
      </p:nvGrpSpPr>
      <p:grpSpPr>
        <a:xfrm>
          <a:off x="0" y="0"/>
          <a:ext cx="0" cy="0"/>
          <a:chOff x="0" y="0"/>
          <a:chExt cx="0" cy="0"/>
        </a:xfrm>
      </p:grpSpPr>
      <p:sp>
        <p:nvSpPr>
          <p:cNvPr id="103" name="Google Shape;103;p4"/>
          <p:cNvSpPr txBox="1">
            <a:spLocks noGrp="1"/>
          </p:cNvSpPr>
          <p:nvPr>
            <p:ph type="subTitle" idx="1"/>
          </p:nvPr>
        </p:nvSpPr>
        <p:spPr>
          <a:xfrm>
            <a:off x="952400" y="1609067"/>
            <a:ext cx="10287200" cy="453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AutoNum type="arabicPeriod"/>
              <a:defRPr sz="1600"/>
            </a:lvl1pPr>
            <a:lvl2pPr lvl="1" rtl="0">
              <a:lnSpc>
                <a:spcPct val="100000"/>
              </a:lnSpc>
              <a:spcBef>
                <a:spcPts val="0"/>
              </a:spcBef>
              <a:spcAft>
                <a:spcPts val="0"/>
              </a:spcAft>
              <a:buClr>
                <a:srgbClr val="434343"/>
              </a:buClr>
              <a:buSzPts val="1200"/>
              <a:buFont typeface="Roboto Condensed Light"/>
              <a:buAutoNum type="alphaLcPeriod"/>
              <a:defRPr sz="1600"/>
            </a:lvl2pPr>
            <a:lvl3pPr lvl="2" rtl="0">
              <a:lnSpc>
                <a:spcPct val="100000"/>
              </a:lnSpc>
              <a:spcBef>
                <a:spcPts val="0"/>
              </a:spcBef>
              <a:spcAft>
                <a:spcPts val="0"/>
              </a:spcAft>
              <a:buClr>
                <a:srgbClr val="434343"/>
              </a:buClr>
              <a:buSzPts val="1200"/>
              <a:buFont typeface="Roboto Condensed Light"/>
              <a:buAutoNum type="romanLcPeriod"/>
              <a:defRPr sz="1600"/>
            </a:lvl3pPr>
            <a:lvl4pPr lvl="3" rtl="0">
              <a:lnSpc>
                <a:spcPct val="100000"/>
              </a:lnSpc>
              <a:spcBef>
                <a:spcPts val="0"/>
              </a:spcBef>
              <a:spcAft>
                <a:spcPts val="0"/>
              </a:spcAft>
              <a:buClr>
                <a:srgbClr val="434343"/>
              </a:buClr>
              <a:buSzPts val="1200"/>
              <a:buFont typeface="Roboto Condensed Light"/>
              <a:buAutoNum type="arabicPeriod"/>
              <a:defRPr sz="1600"/>
            </a:lvl4pPr>
            <a:lvl5pPr lvl="4" rtl="0">
              <a:lnSpc>
                <a:spcPct val="100000"/>
              </a:lnSpc>
              <a:spcBef>
                <a:spcPts val="0"/>
              </a:spcBef>
              <a:spcAft>
                <a:spcPts val="0"/>
              </a:spcAft>
              <a:buClr>
                <a:srgbClr val="434343"/>
              </a:buClr>
              <a:buSzPts val="1200"/>
              <a:buFont typeface="Roboto Condensed Light"/>
              <a:buAutoNum type="alphaLcPeriod"/>
              <a:defRPr sz="1600"/>
            </a:lvl5pPr>
            <a:lvl6pPr lvl="5" rtl="0">
              <a:lnSpc>
                <a:spcPct val="100000"/>
              </a:lnSpc>
              <a:spcBef>
                <a:spcPts val="0"/>
              </a:spcBef>
              <a:spcAft>
                <a:spcPts val="0"/>
              </a:spcAft>
              <a:buClr>
                <a:srgbClr val="434343"/>
              </a:buClr>
              <a:buSzPts val="1200"/>
              <a:buFont typeface="Roboto Condensed Light"/>
              <a:buAutoNum type="romanLcPeriod"/>
              <a:defRPr sz="1600"/>
            </a:lvl6pPr>
            <a:lvl7pPr lvl="6" rtl="0">
              <a:lnSpc>
                <a:spcPct val="100000"/>
              </a:lnSpc>
              <a:spcBef>
                <a:spcPts val="0"/>
              </a:spcBef>
              <a:spcAft>
                <a:spcPts val="0"/>
              </a:spcAft>
              <a:buClr>
                <a:srgbClr val="434343"/>
              </a:buClr>
              <a:buSzPts val="1200"/>
              <a:buFont typeface="Roboto Condensed Light"/>
              <a:buAutoNum type="arabicPeriod"/>
              <a:defRPr sz="1600"/>
            </a:lvl7pPr>
            <a:lvl8pPr lvl="7" rtl="0">
              <a:lnSpc>
                <a:spcPct val="100000"/>
              </a:lnSpc>
              <a:spcBef>
                <a:spcPts val="0"/>
              </a:spcBef>
              <a:spcAft>
                <a:spcPts val="0"/>
              </a:spcAft>
              <a:buClr>
                <a:srgbClr val="434343"/>
              </a:buClr>
              <a:buSzPts val="1200"/>
              <a:buFont typeface="Roboto Condensed Light"/>
              <a:buAutoNum type="alphaLcPeriod"/>
              <a:defRPr sz="1600"/>
            </a:lvl8pPr>
            <a:lvl9pPr lvl="8" rtl="0">
              <a:lnSpc>
                <a:spcPct val="100000"/>
              </a:lnSpc>
              <a:spcBef>
                <a:spcPts val="0"/>
              </a:spcBef>
              <a:spcAft>
                <a:spcPts val="0"/>
              </a:spcAft>
              <a:buClr>
                <a:srgbClr val="434343"/>
              </a:buClr>
              <a:buSzPts val="1200"/>
              <a:buFont typeface="Roboto Condensed Light"/>
              <a:buAutoNum type="romanLcPeriod"/>
              <a:defRPr sz="1600"/>
            </a:lvl9pPr>
          </a:lstStyle>
          <a:p>
            <a:endParaRPr/>
          </a:p>
        </p:txBody>
      </p:sp>
      <p:sp>
        <p:nvSpPr>
          <p:cNvPr id="104" name="Google Shape;104;p4"/>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a:lvl1pPr>
            <a:lvl2pPr lvl="1" rtl="0">
              <a:spcBef>
                <a:spcPts val="0"/>
              </a:spcBef>
              <a:spcAft>
                <a:spcPts val="0"/>
              </a:spcAft>
              <a:buSzPts val="2900"/>
              <a:buNone/>
              <a:defRPr/>
            </a:lvl2pPr>
            <a:lvl3pPr lvl="2" rtl="0">
              <a:spcBef>
                <a:spcPts val="0"/>
              </a:spcBef>
              <a:spcAft>
                <a:spcPts val="0"/>
              </a:spcAft>
              <a:buSzPts val="2900"/>
              <a:buNone/>
              <a:defRPr/>
            </a:lvl3pPr>
            <a:lvl4pPr lvl="3" rtl="0">
              <a:spcBef>
                <a:spcPts val="0"/>
              </a:spcBef>
              <a:spcAft>
                <a:spcPts val="0"/>
              </a:spcAft>
              <a:buSzPts val="2900"/>
              <a:buNone/>
              <a:defRPr/>
            </a:lvl4pPr>
            <a:lvl5pPr lvl="4" rtl="0">
              <a:spcBef>
                <a:spcPts val="0"/>
              </a:spcBef>
              <a:spcAft>
                <a:spcPts val="0"/>
              </a:spcAft>
              <a:buSzPts val="2900"/>
              <a:buNone/>
              <a:defRPr/>
            </a:lvl5pPr>
            <a:lvl6pPr lvl="5" rtl="0">
              <a:spcBef>
                <a:spcPts val="0"/>
              </a:spcBef>
              <a:spcAft>
                <a:spcPts val="0"/>
              </a:spcAft>
              <a:buSzPts val="2900"/>
              <a:buNone/>
              <a:defRPr/>
            </a:lvl6pPr>
            <a:lvl7pPr lvl="6" rtl="0">
              <a:spcBef>
                <a:spcPts val="0"/>
              </a:spcBef>
              <a:spcAft>
                <a:spcPts val="0"/>
              </a:spcAft>
              <a:buSzPts val="2900"/>
              <a:buNone/>
              <a:defRPr/>
            </a:lvl7pPr>
            <a:lvl8pPr lvl="7" rtl="0">
              <a:spcBef>
                <a:spcPts val="0"/>
              </a:spcBef>
              <a:spcAft>
                <a:spcPts val="0"/>
              </a:spcAft>
              <a:buSzPts val="2900"/>
              <a:buNone/>
              <a:defRPr/>
            </a:lvl8pPr>
            <a:lvl9pPr lvl="8" rtl="0">
              <a:spcBef>
                <a:spcPts val="0"/>
              </a:spcBef>
              <a:spcAft>
                <a:spcPts val="0"/>
              </a:spcAft>
              <a:buSzPts val="2900"/>
              <a:buNone/>
              <a:defRPr/>
            </a:lvl9pPr>
          </a:lstStyle>
          <a:p>
            <a:endParaRPr/>
          </a:p>
        </p:txBody>
      </p:sp>
      <p:grpSp>
        <p:nvGrpSpPr>
          <p:cNvPr id="105" name="Google Shape;105;p4"/>
          <p:cNvGrpSpPr/>
          <p:nvPr/>
        </p:nvGrpSpPr>
        <p:grpSpPr>
          <a:xfrm>
            <a:off x="245760" y="212101"/>
            <a:ext cx="11717003" cy="6420671"/>
            <a:chOff x="184320" y="159075"/>
            <a:chExt cx="8787752" cy="4815503"/>
          </a:xfrm>
        </p:grpSpPr>
        <p:grpSp>
          <p:nvGrpSpPr>
            <p:cNvPr id="106" name="Google Shape;106;p4"/>
            <p:cNvGrpSpPr/>
            <p:nvPr/>
          </p:nvGrpSpPr>
          <p:grpSpPr>
            <a:xfrm>
              <a:off x="184320" y="159080"/>
              <a:ext cx="297877" cy="297857"/>
              <a:chOff x="218429" y="188234"/>
              <a:chExt cx="216985" cy="216955"/>
            </a:xfrm>
          </p:grpSpPr>
          <p:sp>
            <p:nvSpPr>
              <p:cNvPr id="107" name="Google Shape;107;p4"/>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4"/>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4"/>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4"/>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12" name="Google Shape;112;p4"/>
            <p:cNvCxnSpPr/>
            <p:nvPr/>
          </p:nvCxnSpPr>
          <p:spPr>
            <a:xfrm>
              <a:off x="404125" y="159075"/>
              <a:ext cx="8367300" cy="0"/>
            </a:xfrm>
            <a:prstGeom prst="straightConnector1">
              <a:avLst/>
            </a:prstGeom>
            <a:noFill/>
            <a:ln w="19050" cap="flat" cmpd="sng">
              <a:solidFill>
                <a:schemeClr val="lt2"/>
              </a:solidFill>
              <a:prstDash val="solid"/>
              <a:round/>
              <a:headEnd type="none" w="med" len="med"/>
              <a:tailEnd type="none" w="med" len="med"/>
            </a:ln>
          </p:spPr>
        </p:cxnSp>
        <p:cxnSp>
          <p:nvCxnSpPr>
            <p:cNvPr id="113" name="Google Shape;113;p4"/>
            <p:cNvCxnSpPr/>
            <p:nvPr/>
          </p:nvCxnSpPr>
          <p:spPr>
            <a:xfrm>
              <a:off x="361050" y="4974578"/>
              <a:ext cx="8410500" cy="0"/>
            </a:xfrm>
            <a:prstGeom prst="straightConnector1">
              <a:avLst/>
            </a:prstGeom>
            <a:noFill/>
            <a:ln w="19050" cap="flat" cmpd="sng">
              <a:solidFill>
                <a:schemeClr val="lt2"/>
              </a:solidFill>
              <a:prstDash val="solid"/>
              <a:round/>
              <a:headEnd type="none" w="med" len="med"/>
              <a:tailEnd type="none" w="med" len="med"/>
            </a:ln>
          </p:spPr>
        </p:cxnSp>
        <p:cxnSp>
          <p:nvCxnSpPr>
            <p:cNvPr id="114" name="Google Shape;114;p4"/>
            <p:cNvCxnSpPr/>
            <p:nvPr/>
          </p:nvCxnSpPr>
          <p:spPr>
            <a:xfrm>
              <a:off x="184320" y="351025"/>
              <a:ext cx="0" cy="4410000"/>
            </a:xfrm>
            <a:prstGeom prst="straightConnector1">
              <a:avLst/>
            </a:prstGeom>
            <a:noFill/>
            <a:ln w="19050" cap="flat" cmpd="sng">
              <a:solidFill>
                <a:schemeClr val="lt2"/>
              </a:solidFill>
              <a:prstDash val="solid"/>
              <a:round/>
              <a:headEnd type="none" w="med" len="med"/>
              <a:tailEnd type="none" w="med" len="med"/>
            </a:ln>
          </p:spPr>
        </p:cxnSp>
        <p:cxnSp>
          <p:nvCxnSpPr>
            <p:cNvPr id="115" name="Google Shape;115;p4"/>
            <p:cNvCxnSpPr/>
            <p:nvPr/>
          </p:nvCxnSpPr>
          <p:spPr>
            <a:xfrm>
              <a:off x="8972072" y="351025"/>
              <a:ext cx="0" cy="4410000"/>
            </a:xfrm>
            <a:prstGeom prst="straightConnector1">
              <a:avLst/>
            </a:prstGeom>
            <a:noFill/>
            <a:ln w="19050" cap="flat" cmpd="sng">
              <a:solidFill>
                <a:schemeClr val="lt2"/>
              </a:solidFill>
              <a:prstDash val="solid"/>
              <a:round/>
              <a:headEnd type="none" w="med" len="med"/>
              <a:tailEnd type="none" w="med" len="med"/>
            </a:ln>
          </p:spPr>
        </p:cxnSp>
        <p:grpSp>
          <p:nvGrpSpPr>
            <p:cNvPr id="116" name="Google Shape;116;p4"/>
            <p:cNvGrpSpPr/>
            <p:nvPr/>
          </p:nvGrpSpPr>
          <p:grpSpPr>
            <a:xfrm>
              <a:off x="8674195" y="159080"/>
              <a:ext cx="297877" cy="297857"/>
              <a:chOff x="218429" y="188234"/>
              <a:chExt cx="216985" cy="216955"/>
            </a:xfrm>
          </p:grpSpPr>
          <p:sp>
            <p:nvSpPr>
              <p:cNvPr id="117" name="Google Shape;117;p4"/>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4"/>
            <p:cNvGrpSpPr/>
            <p:nvPr/>
          </p:nvGrpSpPr>
          <p:grpSpPr>
            <a:xfrm>
              <a:off x="184320" y="4676721"/>
              <a:ext cx="297877" cy="297857"/>
              <a:chOff x="218429" y="188234"/>
              <a:chExt cx="216985" cy="216955"/>
            </a:xfrm>
          </p:grpSpPr>
          <p:sp>
            <p:nvSpPr>
              <p:cNvPr id="123" name="Google Shape;123;p4"/>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4"/>
            <p:cNvGrpSpPr/>
            <p:nvPr/>
          </p:nvGrpSpPr>
          <p:grpSpPr>
            <a:xfrm>
              <a:off x="8674195" y="4676721"/>
              <a:ext cx="297877" cy="297857"/>
              <a:chOff x="218429" y="188234"/>
              <a:chExt cx="216985" cy="216955"/>
            </a:xfrm>
          </p:grpSpPr>
          <p:sp>
            <p:nvSpPr>
              <p:cNvPr id="129" name="Google Shape;129;p4"/>
              <p:cNvSpPr/>
              <p:nvPr/>
            </p:nvSpPr>
            <p:spPr>
              <a:xfrm>
                <a:off x="218429" y="188234"/>
                <a:ext cx="72348" cy="72348"/>
              </a:xfrm>
              <a:custGeom>
                <a:avLst/>
                <a:gdLst/>
                <a:ahLst/>
                <a:cxnLst/>
                <a:rect l="l" t="t" r="r" b="b"/>
                <a:pathLst>
                  <a:path w="2404" h="2404" fill="none" extrusionOk="0">
                    <a:moveTo>
                      <a:pt x="1" y="1"/>
                    </a:moveTo>
                    <a:lnTo>
                      <a:pt x="2403" y="1"/>
                    </a:lnTo>
                    <a:lnTo>
                      <a:pt x="2403" y="2403"/>
                    </a:lnTo>
                    <a:lnTo>
                      <a:pt x="1"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a:off x="290747" y="260552"/>
                <a:ext cx="72348" cy="72348"/>
              </a:xfrm>
              <a:custGeom>
                <a:avLst/>
                <a:gdLst/>
                <a:ahLst/>
                <a:cxnLst/>
                <a:rect l="l" t="t" r="r" b="b"/>
                <a:pathLst>
                  <a:path w="2404" h="2404"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a:off x="363065" y="332871"/>
                <a:ext cx="72348" cy="72318"/>
              </a:xfrm>
              <a:custGeom>
                <a:avLst/>
                <a:gdLst/>
                <a:ahLst/>
                <a:cxnLst/>
                <a:rect l="l" t="t" r="r" b="b"/>
                <a:pathLst>
                  <a:path w="2404" h="2403" fill="none" extrusionOk="0">
                    <a:moveTo>
                      <a:pt x="0" y="0"/>
                    </a:moveTo>
                    <a:lnTo>
                      <a:pt x="2403" y="0"/>
                    </a:lnTo>
                    <a:lnTo>
                      <a:pt x="2403" y="2403"/>
                    </a:lnTo>
                    <a:lnTo>
                      <a:pt x="0" y="2403"/>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363065" y="188234"/>
                <a:ext cx="71716" cy="72348"/>
              </a:xfrm>
              <a:custGeom>
                <a:avLst/>
                <a:gdLst/>
                <a:ahLst/>
                <a:cxnLst/>
                <a:rect l="l" t="t" r="r" b="b"/>
                <a:pathLst>
                  <a:path w="2383" h="2404" fill="none" extrusionOk="0">
                    <a:moveTo>
                      <a:pt x="2382" y="2403"/>
                    </a:moveTo>
                    <a:lnTo>
                      <a:pt x="0" y="2403"/>
                    </a:lnTo>
                    <a:lnTo>
                      <a:pt x="0" y="1"/>
                    </a:lnTo>
                    <a:lnTo>
                      <a:pt x="2382" y="1"/>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18429" y="332871"/>
                <a:ext cx="72348" cy="71716"/>
              </a:xfrm>
              <a:custGeom>
                <a:avLst/>
                <a:gdLst/>
                <a:ahLst/>
                <a:cxnLst/>
                <a:rect l="l" t="t" r="r" b="b"/>
                <a:pathLst>
                  <a:path w="2404" h="2383" fill="none" extrusionOk="0">
                    <a:moveTo>
                      <a:pt x="2403" y="2382"/>
                    </a:moveTo>
                    <a:lnTo>
                      <a:pt x="1" y="2382"/>
                    </a:lnTo>
                    <a:lnTo>
                      <a:pt x="1" y="0"/>
                    </a:lnTo>
                    <a:lnTo>
                      <a:pt x="2403" y="0"/>
                    </a:lnTo>
                    <a:close/>
                  </a:path>
                </a:pathLst>
              </a:custGeom>
              <a:noFill/>
              <a:ln w="19050" cap="flat" cmpd="sng">
                <a:solidFill>
                  <a:schemeClr val="lt2"/>
                </a:solidFill>
                <a:prstDash val="solid"/>
                <a:miter lim="207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120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t="-39000" b="-3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2023/11/25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video" Target="../media/media2.mp4"/><Relationship Id="rId7" Type="http://schemas.openxmlformats.org/officeDocument/2006/relationships/image" Target="../media/image15.png"/><Relationship Id="rId2" Type="http://schemas.microsoft.com/office/2007/relationships/media" Target="../media/media2.mp4"/><Relationship Id="rId1" Type="http://schemas.openxmlformats.org/officeDocument/2006/relationships/tags" Target="../tags/tag6.xml"/><Relationship Id="rId6" Type="http://schemas.openxmlformats.org/officeDocument/2006/relationships/image" Target="../media/image7.jpeg"/><Relationship Id="rId11" Type="http://schemas.openxmlformats.org/officeDocument/2006/relationships/image" Target="../media/image25.png"/><Relationship Id="rId5" Type="http://schemas.openxmlformats.org/officeDocument/2006/relationships/notesSlide" Target="../notesSlides/notesSlide6.xml"/><Relationship Id="rId10" Type="http://schemas.openxmlformats.org/officeDocument/2006/relationships/image" Target="../media/image19.png"/><Relationship Id="rId4" Type="http://schemas.openxmlformats.org/officeDocument/2006/relationships/slideLayout" Target="../slideLayouts/slideLayout1.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jpg"/><Relationship Id="rId1" Type="http://schemas.openxmlformats.org/officeDocument/2006/relationships/slideLayout" Target="../slideLayouts/slideLayout5.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eg"/><Relationship Id="rId9" Type="http://schemas.openxmlformats.org/officeDocument/2006/relationships/image" Target="../media/image42.jp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7.xml"/><Relationship Id="rId7"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46.png"/><Relationship Id="rId5" Type="http://schemas.openxmlformats.org/officeDocument/2006/relationships/image" Target="../media/image15.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49.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53.gif"/><Relationship Id="rId3" Type="http://schemas.openxmlformats.org/officeDocument/2006/relationships/slideLayout" Target="../slideLayouts/slideLayout2.xml"/><Relationship Id="rId7" Type="http://schemas.openxmlformats.org/officeDocument/2006/relationships/slide" Target="slide24.xml"/><Relationship Id="rId12" Type="http://schemas.openxmlformats.org/officeDocument/2006/relationships/image" Target="../media/image52.gif"/><Relationship Id="rId2" Type="http://schemas.openxmlformats.org/officeDocument/2006/relationships/audio" Target="../media/media3.wav"/><Relationship Id="rId16" Type="http://schemas.openxmlformats.org/officeDocument/2006/relationships/image" Target="../media/image55.png"/><Relationship Id="rId1" Type="http://schemas.microsoft.com/office/2007/relationships/media" Target="../media/media3.wav"/><Relationship Id="rId6" Type="http://schemas.openxmlformats.org/officeDocument/2006/relationships/slide" Target="slide23.xml"/><Relationship Id="rId11" Type="http://schemas.openxmlformats.org/officeDocument/2006/relationships/image" Target="../media/image51.gif"/><Relationship Id="rId5" Type="http://schemas.openxmlformats.org/officeDocument/2006/relationships/slide" Target="slide22.xml"/><Relationship Id="rId15" Type="http://schemas.openxmlformats.org/officeDocument/2006/relationships/slide" Target="slide10.xml"/><Relationship Id="rId10" Type="http://schemas.openxmlformats.org/officeDocument/2006/relationships/slide" Target="slide27.xml"/><Relationship Id="rId4" Type="http://schemas.openxmlformats.org/officeDocument/2006/relationships/image" Target="../media/image50.png"/><Relationship Id="rId9" Type="http://schemas.openxmlformats.org/officeDocument/2006/relationships/slide" Target="slide26.xml"/><Relationship Id="rId1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59.png"/><Relationship Id="rId5" Type="http://schemas.openxmlformats.org/officeDocument/2006/relationships/image" Target="../media/image56.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slide" Target="slide21.xml"/></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2.png"/><Relationship Id="rId3" Type="http://schemas.openxmlformats.org/officeDocument/2006/relationships/audio" Target="../media/audio3.wav"/><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61.png"/><Relationship Id="rId5" Type="http://schemas.openxmlformats.org/officeDocument/2006/relationships/image" Target="../media/image56.png"/><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slide" Target="slide21.xml"/></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59.png"/><Relationship Id="rId5" Type="http://schemas.openxmlformats.org/officeDocument/2006/relationships/image" Target="../media/image56.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21.xml"/><Relationship Id="rId3" Type="http://schemas.openxmlformats.org/officeDocument/2006/relationships/audio" Target="../media/audio3.wav"/><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61.png"/><Relationship Id="rId5" Type="http://schemas.openxmlformats.org/officeDocument/2006/relationships/image" Target="../media/image56.png"/><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2.png"/><Relationship Id="rId3" Type="http://schemas.openxmlformats.org/officeDocument/2006/relationships/audio" Target="../media/audio3.wav"/><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61.png"/><Relationship Id="rId5" Type="http://schemas.openxmlformats.org/officeDocument/2006/relationships/image" Target="../media/image56.png"/><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slide" Target="slide21.xml"/></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21.xml"/><Relationship Id="rId3" Type="http://schemas.openxmlformats.org/officeDocument/2006/relationships/audio" Target="../media/audio3.wav"/><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61.png"/><Relationship Id="rId5" Type="http://schemas.openxmlformats.org/officeDocument/2006/relationships/image" Target="../media/image56.png"/><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21.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68.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69.png"/><Relationship Id="rId5" Type="http://schemas.openxmlformats.org/officeDocument/2006/relationships/image" Target="../media/image15.png"/><Relationship Id="rId4" Type="http://schemas.openxmlformats.org/officeDocument/2006/relationships/image" Target="../media/image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70.png"/><Relationship Id="rId5" Type="http://schemas.openxmlformats.org/officeDocument/2006/relationships/image" Target="../media/image15.png"/><Relationship Id="rId4" Type="http://schemas.openxmlformats.org/officeDocument/2006/relationships/image" Target="../media/image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71.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15.xml"/><Relationship Id="rId7" Type="http://schemas.openxmlformats.org/officeDocument/2006/relationships/image" Target="../media/image75.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image" Target="../media/image78.png"/><Relationship Id="rId7" Type="http://schemas.openxmlformats.org/officeDocument/2006/relationships/image" Target="../media/image82.wmf"/><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wmf"/><Relationship Id="rId4" Type="http://schemas.openxmlformats.org/officeDocument/2006/relationships/image" Target="../media/image79.wmf"/></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8.jpg"/><Relationship Id="rId5" Type="http://schemas.openxmlformats.org/officeDocument/2006/relationships/image" Target="../media/image87.jpe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notesSlide" Target="../notesSlides/notesSlide16.xml"/><Relationship Id="rId7" Type="http://schemas.openxmlformats.org/officeDocument/2006/relationships/image" Target="../media/image91.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90.png"/><Relationship Id="rId5" Type="http://schemas.openxmlformats.org/officeDocument/2006/relationships/image" Target="../media/image21.png"/><Relationship Id="rId10" Type="http://schemas.openxmlformats.org/officeDocument/2006/relationships/image" Target="../media/image94.gif"/><Relationship Id="rId4" Type="http://schemas.openxmlformats.org/officeDocument/2006/relationships/audio" Target="../media/audio4.wav"/><Relationship Id="rId9" Type="http://schemas.openxmlformats.org/officeDocument/2006/relationships/image" Target="../media/image93.png"/></Relationships>
</file>

<file path=ppt/slides/_rels/slide4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3.png"/><Relationship Id="rId3" Type="http://schemas.openxmlformats.org/officeDocument/2006/relationships/image" Target="../media/image11.png"/><Relationship Id="rId7" Type="http://schemas.openxmlformats.org/officeDocument/2006/relationships/image" Target="../media/image98.jpeg"/><Relationship Id="rId12" Type="http://schemas.openxmlformats.org/officeDocument/2006/relationships/image" Target="../media/image102.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1.jpeg"/><Relationship Id="rId5" Type="http://schemas.openxmlformats.org/officeDocument/2006/relationships/image" Target="../media/image9.png"/><Relationship Id="rId10" Type="http://schemas.openxmlformats.org/officeDocument/2006/relationships/image" Target="../media/image100.png"/><Relationship Id="rId4" Type="http://schemas.openxmlformats.org/officeDocument/2006/relationships/image" Target="../media/image96.gif"/><Relationship Id="rId9" Type="http://schemas.openxmlformats.org/officeDocument/2006/relationships/image" Target="../media/image1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mp3"/><Relationship Id="rId7" Type="http://schemas.openxmlformats.org/officeDocument/2006/relationships/image" Target="../media/image22.png"/><Relationship Id="rId2" Type="http://schemas.microsoft.com/office/2007/relationships/media" Target="../media/media1.mp3"/><Relationship Id="rId1" Type="http://schemas.openxmlformats.org/officeDocument/2006/relationships/tags" Target="../tags/tag3.xml"/><Relationship Id="rId6" Type="http://schemas.openxmlformats.org/officeDocument/2006/relationships/image" Target="../media/image21.png"/><Relationship Id="rId11" Type="http://schemas.openxmlformats.org/officeDocument/2006/relationships/image" Target="../media/image19.png"/><Relationship Id="rId5" Type="http://schemas.openxmlformats.org/officeDocument/2006/relationships/notesSlide" Target="../notesSlides/notesSlide3.xml"/><Relationship Id="rId10" Type="http://schemas.openxmlformats.org/officeDocument/2006/relationships/image" Target="../media/image18.png"/><Relationship Id="rId4" Type="http://schemas.openxmlformats.org/officeDocument/2006/relationships/slideLayout" Target="../slideLayouts/slideLayout1.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5.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1" descr="kimtuocvn">
            <a:extLst>
              <a:ext uri="{FF2B5EF4-FFF2-40B4-BE49-F238E27FC236}">
                <a16:creationId xmlns:a16="http://schemas.microsoft.com/office/drawing/2014/main" id="{71420516-FDD7-4E41-B6AC-AC7F3FECF24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112931" flipH="1">
            <a:off x="1849151" y="210412"/>
            <a:ext cx="16002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2" descr="kimtuocvn">
            <a:extLst>
              <a:ext uri="{FF2B5EF4-FFF2-40B4-BE49-F238E27FC236}">
                <a16:creationId xmlns:a16="http://schemas.microsoft.com/office/drawing/2014/main" id="{D23F0F85-6875-49C7-8A60-66189D4CFBB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728261" y="186599"/>
            <a:ext cx="1676400" cy="103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a:extLst>
              <a:ext uri="{FF2B5EF4-FFF2-40B4-BE49-F238E27FC236}">
                <a16:creationId xmlns:a16="http://schemas.microsoft.com/office/drawing/2014/main" id="{32583D9F-AB03-4AA4-BB6D-D2DCDF40F1EB}"/>
              </a:ext>
            </a:extLst>
          </p:cNvPr>
          <p:cNvSpPr txBox="1">
            <a:spLocks noChangeArrowheads="1"/>
          </p:cNvSpPr>
          <p:nvPr/>
        </p:nvSpPr>
        <p:spPr bwMode="auto">
          <a:xfrm>
            <a:off x="3601516" y="3892943"/>
            <a:ext cx="4988967"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3733" b="1" dirty="0">
                <a:solidFill>
                  <a:srgbClr val="000099"/>
                </a:solidFill>
                <a:latin typeface=".VnTime" panose="020B7200000000000000" pitchFamily="34" charset="0"/>
                <a:cs typeface="Arial" panose="020B0604020202020204" pitchFamily="34" charset="0"/>
              </a:rPr>
              <a:t>GV: Phan </a:t>
            </a:r>
            <a:r>
              <a:rPr lang="en-US" altLang="en-US" sz="3733" b="1" dirty="0" err="1">
                <a:solidFill>
                  <a:srgbClr val="000099"/>
                </a:solidFill>
                <a:latin typeface=".VnTime" panose="020B7200000000000000" pitchFamily="34" charset="0"/>
                <a:cs typeface="Arial" panose="020B0604020202020204" pitchFamily="34" charset="0"/>
              </a:rPr>
              <a:t>Thi</a:t>
            </a:r>
            <a:r>
              <a:rPr lang="en-US" altLang="en-US" sz="3733" b="1" dirty="0">
                <a:solidFill>
                  <a:srgbClr val="000099"/>
                </a:solidFill>
                <a:latin typeface=".VnTime" panose="020B7200000000000000" pitchFamily="34" charset="0"/>
                <a:cs typeface="Arial" panose="020B0604020202020204" pitchFamily="34" charset="0"/>
              </a:rPr>
              <a:t>̣ </a:t>
            </a:r>
            <a:r>
              <a:rPr lang="en-US" altLang="en-US" sz="3733" b="1" dirty="0" err="1">
                <a:solidFill>
                  <a:srgbClr val="000099"/>
                </a:solidFill>
                <a:latin typeface=".VnTime" panose="020B7200000000000000" pitchFamily="34" charset="0"/>
                <a:cs typeface="Arial" panose="020B0604020202020204" pitchFamily="34" charset="0"/>
              </a:rPr>
              <a:t>Thanh</a:t>
            </a:r>
            <a:endParaRPr lang="en-US" altLang="en-US" sz="3733" b="1" dirty="0">
              <a:solidFill>
                <a:srgbClr val="000099"/>
              </a:solidFill>
              <a:latin typeface=".VnTime" panose="020B7200000000000000" pitchFamily="34" charset="0"/>
              <a:cs typeface="Arial" panose="020B0604020202020204" pitchFamily="34" charset="0"/>
            </a:endParaRPr>
          </a:p>
        </p:txBody>
      </p:sp>
      <p:sp>
        <p:nvSpPr>
          <p:cNvPr id="8" name="TextBox 7">
            <a:extLst>
              <a:ext uri="{FF2B5EF4-FFF2-40B4-BE49-F238E27FC236}">
                <a16:creationId xmlns:a16="http://schemas.microsoft.com/office/drawing/2014/main" id="{F91C9272-3275-4D80-B69D-9188A10505E4}"/>
              </a:ext>
            </a:extLst>
          </p:cNvPr>
          <p:cNvSpPr txBox="1"/>
          <p:nvPr/>
        </p:nvSpPr>
        <p:spPr>
          <a:xfrm>
            <a:off x="1312178" y="1286097"/>
            <a:ext cx="9567641" cy="2171300"/>
          </a:xfrm>
          <a:prstGeom prst="rect">
            <a:avLst/>
          </a:prstGeom>
          <a:noFill/>
        </p:spPr>
        <p:txBody>
          <a:bodyPr wrap="square" rtlCol="0">
            <a:spAutoFit/>
          </a:bodyPr>
          <a:lstStyle/>
          <a:p>
            <a:pPr algn="ctr">
              <a:lnSpc>
                <a:spcPct val="150000"/>
              </a:lnSpc>
            </a:pPr>
            <a:r>
              <a:rPr lang="en-US" sz="4800" b="1" dirty="0">
                <a:latin typeface="Cambria" panose="02040503050406030204" pitchFamily="18" charset="0"/>
                <a:ea typeface="Cambria" panose="02040503050406030204" pitchFamily="18" charset="0"/>
                <a:cs typeface="#9Slide03 Arima Madurai Black" panose="020B0604020202020204" charset="0"/>
              </a:rPr>
              <a:t>CHÀO MỪNG CÁC EM ĐẾN VỚI TIẾT HỌC HÔM NAY</a:t>
            </a:r>
          </a:p>
        </p:txBody>
      </p:sp>
      <p:pic>
        <p:nvPicPr>
          <p:cNvPr id="10" name="图片 1">
            <a:extLst>
              <a:ext uri="{FF2B5EF4-FFF2-40B4-BE49-F238E27FC236}">
                <a16:creationId xmlns:a16="http://schemas.microsoft.com/office/drawing/2014/main" id="{109E62A5-9000-4CA7-9ECB-B8924A6E71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3425321" y="4226336"/>
            <a:ext cx="6227236" cy="2677957"/>
          </a:xfrm>
          <a:prstGeom prst="rect">
            <a:avLst/>
          </a:prstGeom>
        </p:spPr>
      </p:pic>
      <p:sp>
        <p:nvSpPr>
          <p:cNvPr id="2" name="Text Box 52">
            <a:extLst>
              <a:ext uri="{FF2B5EF4-FFF2-40B4-BE49-F238E27FC236}">
                <a16:creationId xmlns:a16="http://schemas.microsoft.com/office/drawing/2014/main" id="{2AAD70C3-32E3-C665-D2AA-455E0B37117F}"/>
              </a:ext>
            </a:extLst>
          </p:cNvPr>
          <p:cNvSpPr txBox="1">
            <a:spLocks noChangeArrowheads="1"/>
          </p:cNvSpPr>
          <p:nvPr/>
        </p:nvSpPr>
        <p:spPr bwMode="auto">
          <a:xfrm>
            <a:off x="2920612" y="363026"/>
            <a:ext cx="6133796" cy="901465"/>
          </a:xfrm>
          <a:prstGeom prst="rect">
            <a:avLst/>
          </a:prstGeom>
          <a:noFill/>
          <a:ln w="9525">
            <a:noFill/>
            <a:miter lim="800000"/>
            <a:headEnd/>
            <a:tailEnd/>
          </a:ln>
          <a:effectLst/>
        </p:spPr>
        <p:txBody>
          <a:bodyPr wrap="square">
            <a:spAutoFit/>
          </a:bodyPr>
          <a:lstStyle/>
          <a:p>
            <a:pPr algn="ctr">
              <a:lnSpc>
                <a:spcPct val="150000"/>
              </a:lnSpc>
              <a:defRPr/>
            </a:pPr>
            <a:r>
              <a:rPr lang="en-US" sz="4000" b="1" dirty="0">
                <a:solidFill>
                  <a:srgbClr val="FF0000"/>
                </a:solidFill>
                <a:effectLst>
                  <a:outerShdw blurRad="38100" dist="38100" dir="2700000" algn="tl">
                    <a:srgbClr val="C0C0C0"/>
                  </a:outerShdw>
                </a:effectLst>
                <a:latin typeface="Cambria" panose="02040503050406030204" pitchFamily="18" charset="0"/>
                <a:ea typeface="Cambria" panose="02040503050406030204" pitchFamily="18" charset="0"/>
                <a:cs typeface="Times New Roman" panose="02020603050405020304" pitchFamily="18" charset="0"/>
              </a:rPr>
              <a:t>LỊCH SỬ 6</a:t>
            </a:r>
          </a:p>
        </p:txBody>
      </p:sp>
    </p:spTree>
    <p:extLst>
      <p:ext uri="{BB962C8B-B14F-4D97-AF65-F5344CB8AC3E}">
        <p14:creationId xmlns:p14="http://schemas.microsoft.com/office/powerpoint/2010/main" val="980610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9bc9b167ee24a2798f13e3608a24363d"/>
          <p:cNvPicPr>
            <a:picLocks noChangeAspect="1"/>
          </p:cNvPicPr>
          <p:nvPr/>
        </p:nvPicPr>
        <p:blipFill>
          <a:blip r:embed="rId6"/>
          <a:stretch>
            <a:fillRect/>
          </a:stretch>
        </p:blipFill>
        <p:spPr>
          <a:xfrm>
            <a:off x="197485" y="170815"/>
            <a:ext cx="11797665" cy="6516370"/>
          </a:xfrm>
          <a:prstGeom prst="rect">
            <a:avLst/>
          </a:prstGeom>
        </p:spPr>
      </p:pic>
      <p:pic>
        <p:nvPicPr>
          <p:cNvPr id="2" name="图片 1" descr="1f8a2044e20087583aff1b271baf2344"/>
          <p:cNvPicPr>
            <a:picLocks noChangeAspect="1"/>
          </p:cNvPicPr>
          <p:nvPr/>
        </p:nvPicPr>
        <p:blipFill>
          <a:blip r:embed="rId7"/>
          <a:stretch>
            <a:fillRect/>
          </a:stretch>
        </p:blipFill>
        <p:spPr>
          <a:xfrm>
            <a:off x="9404985" y="-229814"/>
            <a:ext cx="2496185" cy="2496185"/>
          </a:xfrm>
          <a:prstGeom prst="rect">
            <a:avLst/>
          </a:prstGeom>
        </p:spPr>
      </p:pic>
      <p:grpSp>
        <p:nvGrpSpPr>
          <p:cNvPr id="5" name="淘宝网Chenying0907出品 2"/>
          <p:cNvGrpSpPr/>
          <p:nvPr/>
        </p:nvGrpSpPr>
        <p:grpSpPr>
          <a:xfrm>
            <a:off x="258276" y="1182948"/>
            <a:ext cx="1662430" cy="1696720"/>
            <a:chOff x="3561556" y="1533525"/>
            <a:chExt cx="1383876" cy="1411856"/>
          </a:xfrm>
        </p:grpSpPr>
        <p:pic>
          <p:nvPicPr>
            <p:cNvPr id="9" name="淘宝网chenying0907出品 8"/>
            <p:cNvPicPr>
              <a:picLocks noChangeAspect="1"/>
            </p:cNvPicPr>
            <p:nvPr/>
          </p:nvPicPr>
          <p:blipFill rotWithShape="1">
            <a:blip r:embed="rId8" cstate="print">
              <a:extLst>
                <a:ext uri="{28A0092B-C50C-407E-A947-70E740481C1C}">
                  <a14:useLocalDpi xmlns:a14="http://schemas.microsoft.com/office/drawing/2010/main" val="0"/>
                </a:ext>
              </a:extLst>
            </a:blip>
            <a:srcRect l="37812" t="31667" r="38542" b="32407"/>
            <a:stretch>
              <a:fillRect/>
            </a:stretch>
          </p:blipFill>
          <p:spPr>
            <a:xfrm>
              <a:off x="3561556" y="1533525"/>
              <a:ext cx="1242925" cy="1062236"/>
            </a:xfrm>
            <a:prstGeom prst="rect">
              <a:avLst/>
            </a:prstGeom>
          </p:spPr>
        </p:pic>
        <p:pic>
          <p:nvPicPr>
            <p:cNvPr id="8" name="淘宝网chenying0907出品 7"/>
            <p:cNvPicPr>
              <a:picLocks noChangeAspect="1"/>
            </p:cNvPicPr>
            <p:nvPr/>
          </p:nvPicPr>
          <p:blipFill rotWithShape="1">
            <a:blip r:embed="rId9">
              <a:extLst>
                <a:ext uri="{28A0092B-C50C-407E-A947-70E740481C1C}">
                  <a14:useLocalDpi xmlns:a14="http://schemas.microsoft.com/office/drawing/2010/main" val="0"/>
                </a:ext>
              </a:extLst>
            </a:blip>
            <a:srcRect l="57187" t="42222" r="28126" b="39074"/>
            <a:stretch>
              <a:fillRect/>
            </a:stretch>
          </p:blipFill>
          <p:spPr>
            <a:xfrm rot="20564333">
              <a:off x="3723961" y="2070427"/>
              <a:ext cx="1221471" cy="874954"/>
            </a:xfrm>
            <a:prstGeom prst="rect">
              <a:avLst/>
            </a:prstGeom>
          </p:spPr>
        </p:pic>
      </p:grpSp>
      <p:pic>
        <p:nvPicPr>
          <p:cNvPr id="13" name="淘宝网chenying0907出品 11"/>
          <p:cNvPicPr>
            <a:picLocks noChangeAspect="1"/>
          </p:cNvPicPr>
          <p:nvPr/>
        </p:nvPicPr>
        <p:blipFill rotWithShape="1">
          <a:blip r:embed="rId10" cstate="print">
            <a:extLst>
              <a:ext uri="{28A0092B-C50C-407E-A947-70E740481C1C}">
                <a14:useLocalDpi xmlns:a14="http://schemas.microsoft.com/office/drawing/2010/main" val="0"/>
              </a:ext>
            </a:extLst>
          </a:blip>
          <a:srcRect l="46042" t="14815" r="39687" b="65000"/>
          <a:stretch>
            <a:fillRect/>
          </a:stretch>
        </p:blipFill>
        <p:spPr>
          <a:xfrm flipH="1">
            <a:off x="282406" y="302838"/>
            <a:ext cx="1087120" cy="865505"/>
          </a:xfrm>
          <a:prstGeom prst="rect">
            <a:avLst/>
          </a:prstGeom>
        </p:spPr>
      </p:pic>
      <p:pic>
        <p:nvPicPr>
          <p:cNvPr id="4" name="Vị-trí-địa-lí-và-lãnh-thổ-của-Đông-Nam-Á">
            <a:hlinkClick r:id="" action="ppaction://media"/>
            <a:extLst>
              <a:ext uri="{FF2B5EF4-FFF2-40B4-BE49-F238E27FC236}">
                <a16:creationId xmlns:a16="http://schemas.microsoft.com/office/drawing/2014/main" id="{EA3F84AC-F661-471A-B801-83A68B72ED5A}"/>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0" y="0"/>
            <a:ext cx="12192001" cy="6819208"/>
          </a:xfrm>
          <a:prstGeom prst="rect">
            <a:avLst/>
          </a:prstGeom>
        </p:spPr>
      </p:pic>
    </p:spTree>
    <p:custDataLst>
      <p:tags r:id="rId1"/>
    </p:custDataLst>
    <p:extLst>
      <p:ext uri="{BB962C8B-B14F-4D97-AF65-F5344CB8AC3E}">
        <p14:creationId xmlns:p14="http://schemas.microsoft.com/office/powerpoint/2010/main" val="4215073072"/>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65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250"/>
                                        <p:tgtEl>
                                          <p:spTgt spid="5"/>
                                        </p:tgtEl>
                                      </p:cBhvr>
                                    </p:animEffect>
                                  </p:childTnLst>
                                </p:cTn>
                              </p:par>
                              <p:par>
                                <p:cTn id="8" presetID="10" presetClass="entr" presetSubtype="0" fill="hold" nodeType="withEffect">
                                  <p:stCondLst>
                                    <p:cond delay="77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childTnLst>
                                </p:cTn>
                              </p:par>
                              <p:par>
                                <p:cTn id="11" presetID="0" presetClass="path" presetSubtype="0" accel="50000" decel="50000" fill="hold" nodeType="withEffect">
                                  <p:stCondLst>
                                    <p:cond delay="7750"/>
                                  </p:stCondLst>
                                  <p:childTnLst>
                                    <p:animMotion origin="layout" path="M 0.55 -0.15216 C 0.54931 -0.14846 0.54983 -0.14321 0.54792 -0.14105 C 0.54375 -0.13611 0.53872 -0.12685 0.53438 -0.12253 C 0.53108 -0.11914 0.52552 -0.11605 0.52188 -0.11327 C 0.5099 -0.10401 0.49948 -0.1 0.48646 -0.09661 C 0.47396 -0.09352 0.46164 -0.08611 0.44896 -0.08364 C 0.44375 -0.08272 0.43855 -0.08241 0.43334 -0.08179 C 0.43021 -0.08117 0.42709 -0.08056 0.42396 -0.07994 C 0.40938 -0.08056 0.3948 -0.08086 0.38021 -0.08179 C 0.36962 -0.08272 0.36042 -0.09383 0.35 -0.09661 C 0.33924 -0.10617 0.32118 -0.1213 0.31563 -0.14105 C 0.31598 -0.15031 0.31615 -0.15957 0.31667 -0.16883 C 0.31789 -0.18827 0.32986 -0.19444 0.33855 -0.19846 C 0.35157 -0.19568 0.36059 -0.1963 0.3698 -0.17994 C 0.37153 -0.17191 0.37344 -0.16482 0.37605 -0.15772 C 0.3757 -0.15123 0.3757 -0.13765 0.37396 -0.12994 C 0.36893 -0.10586 0.35469 -0.08302 0.34063 -0.07809 C 0.33334 -0.07161 0.32691 -0.06543 0.31875 -0.06327 C 0.31233 -0.05556 0.31945 -0.06296 0.31042 -0.05772 C 0.30365 -0.0537 0.29427 -0.04537 0.2875 -0.0429 C 0.28386 -0.04167 0.27414 -0.03982 0.27084 -0.0392 C 0.24618 -0.04043 0.2191 -0.04136 0.1948 -0.05216 C 0.18212 -0.05772 0.17101 -0.06944 0.15834 -0.07438 C 0.15052 -0.08117 0.14254 -0.08426 0.13438 -0.0892 C 0.1132 -0.08827 0.09618 -0.08673 0.07605 -0.08364 C 0.07136 -0.08086 0.06684 -0.0787 0.0625 -0.07438 C 0.04983 -0.06142 0.05643 -0.06512 0.04792 -0.06142 C 0.04358 -0.05556 0.03976 -0.05278 0.03438 -0.05031 C 0.03004 -0.04537 0.02448 -0.04198 0.02084 -0.03549 C 0.01771 -0.02994 0.01563 -0.02685 0.01146 -0.02438 C 0.00868 -0.00957 0.01285 -0.02685 0.0073 -0.01698 C 0.00556 -0.01389 0.00486 -0.00895 0.00313 -0.00586 C 0.00209 -0.00401 -1.11111E-6 -0.00031 -1.11111E-6 -0.00031 " pathEditMode="relative" ptsTypes="ffffffffffffffffffffffffffffffffA">
                                      <p:cBhvr>
                                        <p:cTn id="12" dur="2750" fill="hold"/>
                                        <p:tgtEl>
                                          <p:spTgt spid="13"/>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5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52B4FF-8003-4EF6-9214-994989EBB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130" y="2048082"/>
            <a:ext cx="10807548" cy="4844843"/>
          </a:xfrm>
          <a:prstGeom prst="rect">
            <a:avLst/>
          </a:prstGeom>
        </p:spPr>
      </p:pic>
      <p:sp>
        <p:nvSpPr>
          <p:cNvPr id="6" name="矩形 25">
            <a:extLst>
              <a:ext uri="{FF2B5EF4-FFF2-40B4-BE49-F238E27FC236}">
                <a16:creationId xmlns:a16="http://schemas.microsoft.com/office/drawing/2014/main" id="{4C3E94B2-950F-0E5B-1556-84025565B9B8}"/>
              </a:ext>
            </a:extLst>
          </p:cNvPr>
          <p:cNvSpPr/>
          <p:nvPr/>
        </p:nvSpPr>
        <p:spPr>
          <a:xfrm>
            <a:off x="-99152" y="1154258"/>
            <a:ext cx="7003239" cy="699102"/>
          </a:xfrm>
          <a:prstGeom prst="rect">
            <a:avLst/>
          </a:prstGeom>
          <a:noFill/>
          <a:ln>
            <a:noFill/>
          </a:ln>
        </p:spPr>
        <p:txBody>
          <a:bodyPr wrap="square">
            <a:spAutoFit/>
          </a:bodyPr>
          <a:lstStyle/>
          <a:p>
            <a:pPr algn="ctr" defTabSz="242570">
              <a:lnSpc>
                <a:spcPct val="120000"/>
              </a:lnSpc>
              <a:spcBef>
                <a:spcPts val="640"/>
              </a:spcBef>
              <a:defRPr/>
            </a:pPr>
            <a:r>
              <a:rPr lang="en-US" altLang="zh-CN" sz="36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I. </a:t>
            </a:r>
            <a:r>
              <a:rPr lang="en-US" altLang="zh-CN" sz="3600" b="1" dirty="0" err="1">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Vị</a:t>
            </a:r>
            <a:r>
              <a:rPr lang="en-US" altLang="zh-CN" sz="36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trí</a:t>
            </a:r>
            <a:r>
              <a:rPr lang="en-US" altLang="zh-CN" sz="36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địa</a:t>
            </a:r>
            <a:r>
              <a:rPr lang="en-US" altLang="zh-CN" sz="36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lí</a:t>
            </a:r>
            <a:r>
              <a:rPr lang="en-US" altLang="zh-CN" sz="36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của</a:t>
            </a:r>
            <a:r>
              <a:rPr lang="en-US" altLang="zh-CN" sz="36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Đông</a:t>
            </a:r>
            <a:r>
              <a:rPr lang="en-US" altLang="zh-CN" sz="36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 Nam Á</a:t>
            </a:r>
            <a:endParaRPr lang="zh-CN" altLang="en-US" sz="36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endParaRPr>
          </a:p>
        </p:txBody>
      </p:sp>
      <p:sp>
        <p:nvSpPr>
          <p:cNvPr id="8" name="TextBox 2">
            <a:extLst>
              <a:ext uri="{FF2B5EF4-FFF2-40B4-BE49-F238E27FC236}">
                <a16:creationId xmlns:a16="http://schemas.microsoft.com/office/drawing/2014/main" id="{460C77BE-9C63-EF4A-6F8B-8C1F1538A9A6}"/>
              </a:ext>
            </a:extLst>
          </p:cNvPr>
          <p:cNvSpPr txBox="1"/>
          <p:nvPr/>
        </p:nvSpPr>
        <p:spPr>
          <a:xfrm>
            <a:off x="0" y="56515"/>
            <a:ext cx="12192000" cy="1200329"/>
          </a:xfrm>
          <a:prstGeom prst="rect">
            <a:avLst/>
          </a:prstGeom>
          <a:noFill/>
        </p:spPr>
        <p:txBody>
          <a:bodyPr wrap="square" rtlCol="0">
            <a:spAutoFit/>
          </a:bodyPr>
          <a:lstStyle/>
          <a:p>
            <a:pPr algn="ctr"/>
            <a:r>
              <a:rPr lang="en-US" altLang="zh-CN" sz="3600" b="1" dirty="0">
                <a:ln/>
                <a:solidFill>
                  <a:srgbClr val="FF0000"/>
                </a:solidFill>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rPr>
              <a:t>BÀI 12: CÁC VƯƠNG QUỐC CỔ ĐÔNG NAM Á </a:t>
            </a:r>
          </a:p>
          <a:p>
            <a:pPr algn="ctr"/>
            <a:r>
              <a:rPr lang="en-US" altLang="zh-CN" sz="3600" b="1" dirty="0">
                <a:ln/>
                <a:solidFill>
                  <a:srgbClr val="FF0000"/>
                </a:solidFill>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rPr>
              <a:t>TRƯỚC THẾ KỈ X</a:t>
            </a:r>
          </a:p>
        </p:txBody>
      </p:sp>
    </p:spTree>
    <p:extLst>
      <p:ext uri="{BB962C8B-B14F-4D97-AF65-F5344CB8AC3E}">
        <p14:creationId xmlns:p14="http://schemas.microsoft.com/office/powerpoint/2010/main" val="18714274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83276" y="1636563"/>
            <a:ext cx="10864789" cy="1588127"/>
          </a:xfrm>
          <a:prstGeom prst="rect">
            <a:avLst/>
          </a:prstGeom>
          <a:noFill/>
        </p:spPr>
        <p:txBody>
          <a:bodyPr wrap="square" rtlCol="0">
            <a:spAutoFit/>
          </a:bodyPr>
          <a:lstStyle/>
          <a:p>
            <a:pPr algn="just">
              <a:lnSpc>
                <a:spcPct val="90000"/>
              </a:lnSpc>
            </a:pPr>
            <a:r>
              <a:rPr lang="vi-VN" sz="5400" b="1" dirty="0">
                <a:latin typeface="+mj-lt"/>
              </a:rPr>
              <a:t>Điều kiện tự nhiên của quốc gia Đông Nam Á  có nét gì chung?</a:t>
            </a:r>
            <a:endParaRPr lang="en-US" sz="5400" b="1" dirty="0">
              <a:latin typeface="+mj-lt"/>
            </a:endParaRPr>
          </a:p>
        </p:txBody>
      </p:sp>
      <p:pic>
        <p:nvPicPr>
          <p:cNvPr id="6" name="Picture 73" descr="qustionsm_w"/>
          <p:cNvPicPr>
            <a:picLocks noChangeAspect="1" noChangeArrowheads="1" noCrop="1"/>
          </p:cNvPicPr>
          <p:nvPr/>
        </p:nvPicPr>
        <p:blipFill>
          <a:blip r:embed="rId2" cstate="print"/>
          <a:srcRect/>
          <a:stretch>
            <a:fillRect/>
          </a:stretch>
        </p:blipFill>
        <p:spPr bwMode="auto">
          <a:xfrm>
            <a:off x="34158" y="320566"/>
            <a:ext cx="1261242" cy="1283327"/>
          </a:xfrm>
          <a:prstGeom prst="rect">
            <a:avLst/>
          </a:prstGeom>
          <a:noFill/>
          <a:ln w="9525">
            <a:noFill/>
            <a:miter lim="800000"/>
            <a:headEnd/>
            <a:tailEnd/>
          </a:ln>
        </p:spPr>
      </p:pic>
    </p:spTree>
    <p:extLst>
      <p:ext uri="{BB962C8B-B14F-4D97-AF65-F5344CB8AC3E}">
        <p14:creationId xmlns:p14="http://schemas.microsoft.com/office/powerpoint/2010/main" val="17581324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7" presetClass="exit" presetSubtype="4" fill="hold" nodeType="clickEffect">
                                  <p:stCondLst>
                                    <p:cond delay="0"/>
                                  </p:stCondLst>
                                  <p:childTnLst>
                                    <p:anim calcmode="lin" valueType="num">
                                      <p:cBhvr additive="base">
                                        <p:cTn id="17" dur="1000"/>
                                        <p:tgtEl>
                                          <p:spTgt spid="6"/>
                                        </p:tgtEl>
                                        <p:attrNameLst>
                                          <p:attrName>ppt_x</p:attrName>
                                        </p:attrNameLst>
                                      </p:cBhvr>
                                      <p:tavLst>
                                        <p:tav tm="0">
                                          <p:val>
                                            <p:strVal val="ppt_x"/>
                                          </p:val>
                                        </p:tav>
                                        <p:tav tm="100000">
                                          <p:val>
                                            <p:strVal val="ppt_x"/>
                                          </p:val>
                                        </p:tav>
                                      </p:tavLst>
                                    </p:anim>
                                    <p:anim calcmode="lin" valueType="num">
                                      <p:cBhvr additive="base">
                                        <p:cTn id="18" dur="1000"/>
                                        <p:tgtEl>
                                          <p:spTgt spid="6"/>
                                        </p:tgtEl>
                                        <p:attrNameLst>
                                          <p:attrName>ppt_y</p:attrName>
                                        </p:attrNameLst>
                                      </p:cBhvr>
                                      <p:tavLst>
                                        <p:tav tm="0">
                                          <p:val>
                                            <p:strVal val="ppt_y"/>
                                          </p:val>
                                        </p:tav>
                                        <p:tav tm="100000">
                                          <p:val>
                                            <p:strVal val="1+ppt_h/2"/>
                                          </p:val>
                                        </p:tav>
                                      </p:tavLst>
                                    </p:anim>
                                    <p:set>
                                      <p:cBhvr>
                                        <p:cTn id="19" dur="1" fill="hold">
                                          <p:stCondLst>
                                            <p:cond delay="999"/>
                                          </p:stCondLst>
                                        </p:cTn>
                                        <p:tgtEl>
                                          <p:spTgt spid="6"/>
                                        </p:tgtEl>
                                        <p:attrNameLst>
                                          <p:attrName>style.visibility</p:attrName>
                                        </p:attrNameLst>
                                      </p:cBhvr>
                                      <p:to>
                                        <p:strVal val="hidden"/>
                                      </p:to>
                                    </p:set>
                                  </p:childTnLst>
                                </p:cTn>
                              </p:par>
                              <p:par>
                                <p:cTn id="20" presetID="8" presetClass="exit" presetSubtype="16" fill="hold" grpId="1" nodeType="withEffect">
                                  <p:stCondLst>
                                    <p:cond delay="0"/>
                                  </p:stCondLst>
                                  <p:childTnLst>
                                    <p:animEffect transition="out" filter="diamond(in)">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descr="Hinh 7"/>
          <p:cNvPicPr>
            <a:picLocks noChangeAspect="1" noChangeArrowheads="1"/>
          </p:cNvPicPr>
          <p:nvPr/>
        </p:nvPicPr>
        <p:blipFill>
          <a:blip r:embed="rId2" cstate="print"/>
          <a:srcRect/>
          <a:stretch>
            <a:fillRect/>
          </a:stretch>
        </p:blipFill>
        <p:spPr bwMode="auto">
          <a:xfrm>
            <a:off x="0" y="738189"/>
            <a:ext cx="12188825" cy="6141846"/>
          </a:xfrm>
          <a:prstGeom prst="rect">
            <a:avLst/>
          </a:prstGeom>
          <a:noFill/>
          <a:ln w="9525">
            <a:noFill/>
            <a:miter lim="800000"/>
            <a:headEnd/>
            <a:tailEnd/>
          </a:ln>
        </p:spPr>
      </p:pic>
      <p:sp>
        <p:nvSpPr>
          <p:cNvPr id="44" name="Line 3"/>
          <p:cNvSpPr>
            <a:spLocks noChangeShapeType="1"/>
          </p:cNvSpPr>
          <p:nvPr/>
        </p:nvSpPr>
        <p:spPr bwMode="auto">
          <a:xfrm flipH="1" flipV="1">
            <a:off x="4367662" y="4495549"/>
            <a:ext cx="0" cy="457451"/>
          </a:xfrm>
          <a:prstGeom prst="line">
            <a:avLst/>
          </a:prstGeom>
          <a:noFill/>
          <a:ln w="38100">
            <a:solidFill>
              <a:srgbClr val="FF0000"/>
            </a:solidFill>
            <a:round/>
            <a:headEnd/>
            <a:tailEnd type="triangle" w="med" len="med"/>
          </a:ln>
        </p:spPr>
        <p:txBody>
          <a:bodyPr lIns="108834" tIns="54417" rIns="108834" bIns="54417"/>
          <a:lstStyle/>
          <a:p>
            <a:endParaRPr lang="en-US"/>
          </a:p>
        </p:txBody>
      </p:sp>
      <p:sp>
        <p:nvSpPr>
          <p:cNvPr id="45" name="Line 4"/>
          <p:cNvSpPr>
            <a:spLocks noChangeShapeType="1"/>
          </p:cNvSpPr>
          <p:nvPr/>
        </p:nvSpPr>
        <p:spPr bwMode="auto">
          <a:xfrm flipV="1">
            <a:off x="5078677" y="5029451"/>
            <a:ext cx="101574" cy="456824"/>
          </a:xfrm>
          <a:prstGeom prst="line">
            <a:avLst/>
          </a:prstGeom>
          <a:noFill/>
          <a:ln w="38100">
            <a:solidFill>
              <a:srgbClr val="FF0000"/>
            </a:solidFill>
            <a:round/>
            <a:headEnd/>
            <a:tailEnd type="triangle" w="med" len="med"/>
          </a:ln>
        </p:spPr>
        <p:txBody>
          <a:bodyPr lIns="108834" tIns="54417" rIns="108834" bIns="54417"/>
          <a:lstStyle/>
          <a:p>
            <a:endParaRPr lang="en-US"/>
          </a:p>
        </p:txBody>
      </p:sp>
      <p:sp>
        <p:nvSpPr>
          <p:cNvPr id="46" name="Line 5"/>
          <p:cNvSpPr>
            <a:spLocks noChangeShapeType="1"/>
          </p:cNvSpPr>
          <p:nvPr/>
        </p:nvSpPr>
        <p:spPr bwMode="auto">
          <a:xfrm flipV="1">
            <a:off x="4266089" y="5105275"/>
            <a:ext cx="101574" cy="457451"/>
          </a:xfrm>
          <a:prstGeom prst="line">
            <a:avLst/>
          </a:prstGeom>
          <a:noFill/>
          <a:ln w="38100">
            <a:solidFill>
              <a:srgbClr val="FF0000"/>
            </a:solidFill>
            <a:round/>
            <a:headEnd/>
            <a:tailEnd type="triangle" w="med" len="med"/>
          </a:ln>
        </p:spPr>
        <p:txBody>
          <a:bodyPr lIns="108834" tIns="54417" rIns="108834" bIns="54417"/>
          <a:lstStyle/>
          <a:p>
            <a:endParaRPr lang="en-US"/>
          </a:p>
        </p:txBody>
      </p:sp>
      <p:sp>
        <p:nvSpPr>
          <p:cNvPr id="47" name="Line 6"/>
          <p:cNvSpPr>
            <a:spLocks noChangeShapeType="1"/>
          </p:cNvSpPr>
          <p:nvPr/>
        </p:nvSpPr>
        <p:spPr bwMode="auto">
          <a:xfrm flipH="1" flipV="1">
            <a:off x="4062942" y="5715000"/>
            <a:ext cx="507868" cy="304549"/>
          </a:xfrm>
          <a:prstGeom prst="line">
            <a:avLst/>
          </a:prstGeom>
          <a:noFill/>
          <a:ln w="38100">
            <a:solidFill>
              <a:srgbClr val="FF0000"/>
            </a:solidFill>
            <a:round/>
            <a:headEnd/>
            <a:tailEnd type="triangle" w="med" len="med"/>
          </a:ln>
        </p:spPr>
        <p:txBody>
          <a:bodyPr lIns="108834" tIns="54417" rIns="108834" bIns="54417"/>
          <a:lstStyle/>
          <a:p>
            <a:endParaRPr lang="en-US"/>
          </a:p>
        </p:txBody>
      </p:sp>
      <p:sp>
        <p:nvSpPr>
          <p:cNvPr id="48" name="Line 7"/>
          <p:cNvSpPr>
            <a:spLocks noChangeShapeType="1"/>
          </p:cNvSpPr>
          <p:nvPr/>
        </p:nvSpPr>
        <p:spPr bwMode="auto">
          <a:xfrm flipH="1" flipV="1">
            <a:off x="5078677" y="4114550"/>
            <a:ext cx="0" cy="305176"/>
          </a:xfrm>
          <a:prstGeom prst="line">
            <a:avLst/>
          </a:prstGeom>
          <a:noFill/>
          <a:ln w="38100">
            <a:solidFill>
              <a:srgbClr val="FF0000"/>
            </a:solidFill>
            <a:round/>
            <a:headEnd/>
            <a:tailEnd type="triangle" w="med" len="med"/>
          </a:ln>
        </p:spPr>
        <p:txBody>
          <a:bodyPr lIns="108834" tIns="54417" rIns="108834" bIns="54417"/>
          <a:lstStyle/>
          <a:p>
            <a:endParaRPr lang="en-US"/>
          </a:p>
        </p:txBody>
      </p:sp>
      <p:sp>
        <p:nvSpPr>
          <p:cNvPr id="49" name="Line 8"/>
          <p:cNvSpPr>
            <a:spLocks noChangeShapeType="1"/>
          </p:cNvSpPr>
          <p:nvPr/>
        </p:nvSpPr>
        <p:spPr bwMode="auto">
          <a:xfrm flipH="1" flipV="1">
            <a:off x="2945632" y="5410451"/>
            <a:ext cx="101574" cy="381000"/>
          </a:xfrm>
          <a:prstGeom prst="line">
            <a:avLst/>
          </a:prstGeom>
          <a:noFill/>
          <a:ln w="38100">
            <a:solidFill>
              <a:srgbClr val="FF0000"/>
            </a:solidFill>
            <a:round/>
            <a:headEnd/>
            <a:tailEnd type="triangle" w="med" len="med"/>
          </a:ln>
        </p:spPr>
        <p:txBody>
          <a:bodyPr lIns="108834" tIns="54417" rIns="108834" bIns="54417"/>
          <a:lstStyle/>
          <a:p>
            <a:endParaRPr lang="en-US"/>
          </a:p>
        </p:txBody>
      </p:sp>
      <p:sp>
        <p:nvSpPr>
          <p:cNvPr id="50" name="Line 9"/>
          <p:cNvSpPr>
            <a:spLocks noChangeShapeType="1"/>
          </p:cNvSpPr>
          <p:nvPr/>
        </p:nvSpPr>
        <p:spPr bwMode="auto">
          <a:xfrm flipV="1">
            <a:off x="3453500" y="4724275"/>
            <a:ext cx="203147" cy="305176"/>
          </a:xfrm>
          <a:prstGeom prst="line">
            <a:avLst/>
          </a:prstGeom>
          <a:noFill/>
          <a:ln w="38100">
            <a:solidFill>
              <a:srgbClr val="FF0000"/>
            </a:solidFill>
            <a:round/>
            <a:headEnd/>
            <a:tailEnd type="triangle" w="med" len="med"/>
          </a:ln>
        </p:spPr>
        <p:txBody>
          <a:bodyPr lIns="108834" tIns="54417" rIns="108834" bIns="54417"/>
          <a:lstStyle/>
          <a:p>
            <a:endParaRPr lang="en-US"/>
          </a:p>
        </p:txBody>
      </p:sp>
      <p:sp>
        <p:nvSpPr>
          <p:cNvPr id="51" name="Freeform 11"/>
          <p:cNvSpPr>
            <a:spLocks/>
          </p:cNvSpPr>
          <p:nvPr/>
        </p:nvSpPr>
        <p:spPr bwMode="auto">
          <a:xfrm>
            <a:off x="2742486" y="4267451"/>
            <a:ext cx="253934" cy="393533"/>
          </a:xfrm>
          <a:custGeom>
            <a:avLst/>
            <a:gdLst>
              <a:gd name="T0" fmla="*/ 0 w 120"/>
              <a:gd name="T1" fmla="*/ 2147483646 h 248"/>
              <a:gd name="T2" fmla="*/ 2147483646 w 120"/>
              <a:gd name="T3" fmla="*/ 2147483646 h 248"/>
              <a:gd name="T4" fmla="*/ 2147483646 w 120"/>
              <a:gd name="T5" fmla="*/ 2147483646 h 248"/>
              <a:gd name="T6" fmla="*/ 2147483646 w 120"/>
              <a:gd name="T7" fmla="*/ 2147483646 h 248"/>
              <a:gd name="T8" fmla="*/ 2147483646 w 120"/>
              <a:gd name="T9" fmla="*/ 2147483646 h 248"/>
              <a:gd name="T10" fmla="*/ 2147483646 w 120"/>
              <a:gd name="T11" fmla="*/ 2147483646 h 248"/>
              <a:gd name="T12" fmla="*/ 0 w 120"/>
              <a:gd name="T13" fmla="*/ 0 h 248"/>
              <a:gd name="T14" fmla="*/ 0 60000 65536"/>
              <a:gd name="T15" fmla="*/ 0 60000 65536"/>
              <a:gd name="T16" fmla="*/ 0 60000 65536"/>
              <a:gd name="T17" fmla="*/ 0 60000 65536"/>
              <a:gd name="T18" fmla="*/ 0 60000 65536"/>
              <a:gd name="T19" fmla="*/ 0 60000 65536"/>
              <a:gd name="T20" fmla="*/ 0 60000 65536"/>
              <a:gd name="T21" fmla="*/ 0 w 120"/>
              <a:gd name="T22" fmla="*/ 0 h 248"/>
              <a:gd name="T23" fmla="*/ 120 w 120"/>
              <a:gd name="T24" fmla="*/ 248 h 2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 h="248">
                <a:moveTo>
                  <a:pt x="0" y="248"/>
                </a:moveTo>
                <a:lnTo>
                  <a:pt x="48" y="232"/>
                </a:lnTo>
                <a:lnTo>
                  <a:pt x="80" y="216"/>
                </a:lnTo>
                <a:lnTo>
                  <a:pt x="120" y="152"/>
                </a:lnTo>
                <a:lnTo>
                  <a:pt x="120" y="112"/>
                </a:lnTo>
                <a:lnTo>
                  <a:pt x="96" y="64"/>
                </a:lnTo>
                <a:lnTo>
                  <a:pt x="0" y="0"/>
                </a:lnTo>
              </a:path>
            </a:pathLst>
          </a:custGeom>
          <a:noFill/>
          <a:ln w="38100">
            <a:solidFill>
              <a:srgbClr val="FF0000"/>
            </a:solidFill>
            <a:round/>
            <a:headEnd/>
            <a:tailEnd type="triangle" w="med" len="med"/>
          </a:ln>
        </p:spPr>
        <p:txBody>
          <a:bodyPr lIns="108834" tIns="54417" rIns="108834" bIns="54417"/>
          <a:lstStyle/>
          <a:p>
            <a:endParaRPr lang="en-US"/>
          </a:p>
        </p:txBody>
      </p:sp>
      <p:sp>
        <p:nvSpPr>
          <p:cNvPr id="52" name="Freeform 12"/>
          <p:cNvSpPr>
            <a:spLocks/>
          </p:cNvSpPr>
          <p:nvPr/>
        </p:nvSpPr>
        <p:spPr bwMode="auto">
          <a:xfrm>
            <a:off x="1990841" y="3979821"/>
            <a:ext cx="304721" cy="394159"/>
          </a:xfrm>
          <a:custGeom>
            <a:avLst/>
            <a:gdLst>
              <a:gd name="T0" fmla="*/ 0 w 120"/>
              <a:gd name="T1" fmla="*/ 2147483646 h 248"/>
              <a:gd name="T2" fmla="*/ 2147483646 w 120"/>
              <a:gd name="T3" fmla="*/ 2147483646 h 248"/>
              <a:gd name="T4" fmla="*/ 2147483646 w 120"/>
              <a:gd name="T5" fmla="*/ 2147483646 h 248"/>
              <a:gd name="T6" fmla="*/ 2147483646 w 120"/>
              <a:gd name="T7" fmla="*/ 2147483646 h 248"/>
              <a:gd name="T8" fmla="*/ 2147483646 w 120"/>
              <a:gd name="T9" fmla="*/ 2147483646 h 248"/>
              <a:gd name="T10" fmla="*/ 2147483646 w 120"/>
              <a:gd name="T11" fmla="*/ 2147483646 h 248"/>
              <a:gd name="T12" fmla="*/ 0 w 120"/>
              <a:gd name="T13" fmla="*/ 0 h 248"/>
              <a:gd name="T14" fmla="*/ 0 60000 65536"/>
              <a:gd name="T15" fmla="*/ 0 60000 65536"/>
              <a:gd name="T16" fmla="*/ 0 60000 65536"/>
              <a:gd name="T17" fmla="*/ 0 60000 65536"/>
              <a:gd name="T18" fmla="*/ 0 60000 65536"/>
              <a:gd name="T19" fmla="*/ 0 60000 65536"/>
              <a:gd name="T20" fmla="*/ 0 60000 65536"/>
              <a:gd name="T21" fmla="*/ 0 w 120"/>
              <a:gd name="T22" fmla="*/ 0 h 248"/>
              <a:gd name="T23" fmla="*/ 120 w 120"/>
              <a:gd name="T24" fmla="*/ 248 h 2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 h="248">
                <a:moveTo>
                  <a:pt x="0" y="248"/>
                </a:moveTo>
                <a:lnTo>
                  <a:pt x="48" y="232"/>
                </a:lnTo>
                <a:lnTo>
                  <a:pt x="80" y="216"/>
                </a:lnTo>
                <a:lnTo>
                  <a:pt x="120" y="152"/>
                </a:lnTo>
                <a:lnTo>
                  <a:pt x="120" y="112"/>
                </a:lnTo>
                <a:lnTo>
                  <a:pt x="96" y="64"/>
                </a:lnTo>
                <a:lnTo>
                  <a:pt x="0" y="0"/>
                </a:lnTo>
              </a:path>
            </a:pathLst>
          </a:custGeom>
          <a:noFill/>
          <a:ln w="38100">
            <a:solidFill>
              <a:srgbClr val="FF0000"/>
            </a:solidFill>
            <a:round/>
            <a:headEnd/>
            <a:tailEnd type="triangle" w="med" len="med"/>
          </a:ln>
        </p:spPr>
        <p:txBody>
          <a:bodyPr lIns="108834" tIns="54417" rIns="108834" bIns="54417"/>
          <a:lstStyle/>
          <a:p>
            <a:endParaRPr lang="en-US"/>
          </a:p>
        </p:txBody>
      </p:sp>
      <p:sp>
        <p:nvSpPr>
          <p:cNvPr id="53" name="Freeform 13"/>
          <p:cNvSpPr>
            <a:spLocks/>
          </p:cNvSpPr>
          <p:nvPr/>
        </p:nvSpPr>
        <p:spPr bwMode="auto">
          <a:xfrm>
            <a:off x="3148780" y="4419725"/>
            <a:ext cx="253934" cy="393533"/>
          </a:xfrm>
          <a:custGeom>
            <a:avLst/>
            <a:gdLst>
              <a:gd name="T0" fmla="*/ 0 w 120"/>
              <a:gd name="T1" fmla="*/ 2147483646 h 248"/>
              <a:gd name="T2" fmla="*/ 2147483646 w 120"/>
              <a:gd name="T3" fmla="*/ 2147483646 h 248"/>
              <a:gd name="T4" fmla="*/ 2147483646 w 120"/>
              <a:gd name="T5" fmla="*/ 2147483646 h 248"/>
              <a:gd name="T6" fmla="*/ 2147483646 w 120"/>
              <a:gd name="T7" fmla="*/ 2147483646 h 248"/>
              <a:gd name="T8" fmla="*/ 2147483646 w 120"/>
              <a:gd name="T9" fmla="*/ 2147483646 h 248"/>
              <a:gd name="T10" fmla="*/ 2147483646 w 120"/>
              <a:gd name="T11" fmla="*/ 2147483646 h 248"/>
              <a:gd name="T12" fmla="*/ 0 w 120"/>
              <a:gd name="T13" fmla="*/ 0 h 248"/>
              <a:gd name="T14" fmla="*/ 0 60000 65536"/>
              <a:gd name="T15" fmla="*/ 0 60000 65536"/>
              <a:gd name="T16" fmla="*/ 0 60000 65536"/>
              <a:gd name="T17" fmla="*/ 0 60000 65536"/>
              <a:gd name="T18" fmla="*/ 0 60000 65536"/>
              <a:gd name="T19" fmla="*/ 0 60000 65536"/>
              <a:gd name="T20" fmla="*/ 0 60000 65536"/>
              <a:gd name="T21" fmla="*/ 0 w 120"/>
              <a:gd name="T22" fmla="*/ 0 h 248"/>
              <a:gd name="T23" fmla="*/ 120 w 120"/>
              <a:gd name="T24" fmla="*/ 248 h 2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 h="248">
                <a:moveTo>
                  <a:pt x="0" y="248"/>
                </a:moveTo>
                <a:lnTo>
                  <a:pt x="48" y="232"/>
                </a:lnTo>
                <a:lnTo>
                  <a:pt x="80" y="216"/>
                </a:lnTo>
                <a:lnTo>
                  <a:pt x="120" y="152"/>
                </a:lnTo>
                <a:lnTo>
                  <a:pt x="120" y="112"/>
                </a:lnTo>
                <a:lnTo>
                  <a:pt x="96" y="64"/>
                </a:lnTo>
                <a:lnTo>
                  <a:pt x="0" y="0"/>
                </a:lnTo>
              </a:path>
            </a:pathLst>
          </a:custGeom>
          <a:noFill/>
          <a:ln w="38100">
            <a:solidFill>
              <a:srgbClr val="FF0000"/>
            </a:solidFill>
            <a:round/>
            <a:headEnd/>
            <a:tailEnd type="triangle" w="med" len="med"/>
          </a:ln>
        </p:spPr>
        <p:txBody>
          <a:bodyPr lIns="108834" tIns="54417" rIns="108834" bIns="54417"/>
          <a:lstStyle/>
          <a:p>
            <a:endParaRPr lang="en-US"/>
          </a:p>
        </p:txBody>
      </p:sp>
      <p:sp>
        <p:nvSpPr>
          <p:cNvPr id="54" name="Freeform 14"/>
          <p:cNvSpPr>
            <a:spLocks/>
          </p:cNvSpPr>
          <p:nvPr/>
        </p:nvSpPr>
        <p:spPr bwMode="auto">
          <a:xfrm>
            <a:off x="2376821" y="4038726"/>
            <a:ext cx="253934" cy="394159"/>
          </a:xfrm>
          <a:custGeom>
            <a:avLst/>
            <a:gdLst>
              <a:gd name="T0" fmla="*/ 0 w 120"/>
              <a:gd name="T1" fmla="*/ 2147483646 h 248"/>
              <a:gd name="T2" fmla="*/ 2147483646 w 120"/>
              <a:gd name="T3" fmla="*/ 2147483646 h 248"/>
              <a:gd name="T4" fmla="*/ 2147483646 w 120"/>
              <a:gd name="T5" fmla="*/ 2147483646 h 248"/>
              <a:gd name="T6" fmla="*/ 2147483646 w 120"/>
              <a:gd name="T7" fmla="*/ 2147483646 h 248"/>
              <a:gd name="T8" fmla="*/ 2147483646 w 120"/>
              <a:gd name="T9" fmla="*/ 2147483646 h 248"/>
              <a:gd name="T10" fmla="*/ 2147483646 w 120"/>
              <a:gd name="T11" fmla="*/ 2147483646 h 248"/>
              <a:gd name="T12" fmla="*/ 0 w 120"/>
              <a:gd name="T13" fmla="*/ 0 h 248"/>
              <a:gd name="T14" fmla="*/ 0 60000 65536"/>
              <a:gd name="T15" fmla="*/ 0 60000 65536"/>
              <a:gd name="T16" fmla="*/ 0 60000 65536"/>
              <a:gd name="T17" fmla="*/ 0 60000 65536"/>
              <a:gd name="T18" fmla="*/ 0 60000 65536"/>
              <a:gd name="T19" fmla="*/ 0 60000 65536"/>
              <a:gd name="T20" fmla="*/ 0 60000 65536"/>
              <a:gd name="T21" fmla="*/ 0 w 120"/>
              <a:gd name="T22" fmla="*/ 0 h 248"/>
              <a:gd name="T23" fmla="*/ 120 w 120"/>
              <a:gd name="T24" fmla="*/ 248 h 2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 h="248">
                <a:moveTo>
                  <a:pt x="0" y="248"/>
                </a:moveTo>
                <a:lnTo>
                  <a:pt x="48" y="232"/>
                </a:lnTo>
                <a:lnTo>
                  <a:pt x="80" y="216"/>
                </a:lnTo>
                <a:lnTo>
                  <a:pt x="120" y="152"/>
                </a:lnTo>
                <a:lnTo>
                  <a:pt x="120" y="112"/>
                </a:lnTo>
                <a:lnTo>
                  <a:pt x="96" y="64"/>
                </a:lnTo>
                <a:lnTo>
                  <a:pt x="0" y="0"/>
                </a:lnTo>
              </a:path>
            </a:pathLst>
          </a:custGeom>
          <a:noFill/>
          <a:ln w="38100">
            <a:solidFill>
              <a:srgbClr val="FF0000"/>
            </a:solidFill>
            <a:round/>
            <a:headEnd/>
            <a:tailEnd type="triangle" w="med" len="med"/>
          </a:ln>
        </p:spPr>
        <p:txBody>
          <a:bodyPr lIns="108834" tIns="54417" rIns="108834" bIns="54417"/>
          <a:lstStyle/>
          <a:p>
            <a:endParaRPr lang="en-US"/>
          </a:p>
        </p:txBody>
      </p:sp>
      <p:sp>
        <p:nvSpPr>
          <p:cNvPr id="55" name="Freeform 15"/>
          <p:cNvSpPr>
            <a:spLocks/>
          </p:cNvSpPr>
          <p:nvPr/>
        </p:nvSpPr>
        <p:spPr bwMode="auto">
          <a:xfrm>
            <a:off x="2437765" y="4267451"/>
            <a:ext cx="253934" cy="393533"/>
          </a:xfrm>
          <a:custGeom>
            <a:avLst/>
            <a:gdLst>
              <a:gd name="T0" fmla="*/ 0 w 120"/>
              <a:gd name="T1" fmla="*/ 2147483646 h 248"/>
              <a:gd name="T2" fmla="*/ 2147483646 w 120"/>
              <a:gd name="T3" fmla="*/ 2147483646 h 248"/>
              <a:gd name="T4" fmla="*/ 2147483646 w 120"/>
              <a:gd name="T5" fmla="*/ 2147483646 h 248"/>
              <a:gd name="T6" fmla="*/ 2147483646 w 120"/>
              <a:gd name="T7" fmla="*/ 2147483646 h 248"/>
              <a:gd name="T8" fmla="*/ 2147483646 w 120"/>
              <a:gd name="T9" fmla="*/ 2147483646 h 248"/>
              <a:gd name="T10" fmla="*/ 2147483646 w 120"/>
              <a:gd name="T11" fmla="*/ 2147483646 h 248"/>
              <a:gd name="T12" fmla="*/ 0 w 120"/>
              <a:gd name="T13" fmla="*/ 0 h 248"/>
              <a:gd name="T14" fmla="*/ 0 60000 65536"/>
              <a:gd name="T15" fmla="*/ 0 60000 65536"/>
              <a:gd name="T16" fmla="*/ 0 60000 65536"/>
              <a:gd name="T17" fmla="*/ 0 60000 65536"/>
              <a:gd name="T18" fmla="*/ 0 60000 65536"/>
              <a:gd name="T19" fmla="*/ 0 60000 65536"/>
              <a:gd name="T20" fmla="*/ 0 60000 65536"/>
              <a:gd name="T21" fmla="*/ 0 w 120"/>
              <a:gd name="T22" fmla="*/ 0 h 248"/>
              <a:gd name="T23" fmla="*/ 120 w 120"/>
              <a:gd name="T24" fmla="*/ 248 h 2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 h="248">
                <a:moveTo>
                  <a:pt x="0" y="248"/>
                </a:moveTo>
                <a:lnTo>
                  <a:pt x="48" y="232"/>
                </a:lnTo>
                <a:lnTo>
                  <a:pt x="80" y="216"/>
                </a:lnTo>
                <a:lnTo>
                  <a:pt x="120" y="152"/>
                </a:lnTo>
                <a:lnTo>
                  <a:pt x="120" y="112"/>
                </a:lnTo>
                <a:lnTo>
                  <a:pt x="96" y="64"/>
                </a:lnTo>
                <a:lnTo>
                  <a:pt x="0" y="0"/>
                </a:lnTo>
              </a:path>
            </a:pathLst>
          </a:custGeom>
          <a:noFill/>
          <a:ln w="38100">
            <a:solidFill>
              <a:srgbClr val="FF0000"/>
            </a:solidFill>
            <a:round/>
            <a:headEnd/>
            <a:tailEnd type="triangle" w="med" len="med"/>
          </a:ln>
        </p:spPr>
        <p:txBody>
          <a:bodyPr lIns="108834" tIns="54417" rIns="108834" bIns="54417"/>
          <a:lstStyle/>
          <a:p>
            <a:endParaRPr lang="en-US"/>
          </a:p>
        </p:txBody>
      </p:sp>
      <p:sp>
        <p:nvSpPr>
          <p:cNvPr id="56" name="Freeform 16"/>
          <p:cNvSpPr>
            <a:spLocks/>
          </p:cNvSpPr>
          <p:nvPr/>
        </p:nvSpPr>
        <p:spPr bwMode="auto">
          <a:xfrm>
            <a:off x="1625176" y="4953000"/>
            <a:ext cx="761802" cy="253791"/>
          </a:xfrm>
          <a:custGeom>
            <a:avLst/>
            <a:gdLst>
              <a:gd name="T0" fmla="*/ 0 w 360"/>
              <a:gd name="T1" fmla="*/ 2147483646 h 160"/>
              <a:gd name="T2" fmla="*/ 2147483646 w 360"/>
              <a:gd name="T3" fmla="*/ 2147483646 h 160"/>
              <a:gd name="T4" fmla="*/ 2147483646 w 360"/>
              <a:gd name="T5" fmla="*/ 0 h 160"/>
              <a:gd name="T6" fmla="*/ 0 60000 65536"/>
              <a:gd name="T7" fmla="*/ 0 60000 65536"/>
              <a:gd name="T8" fmla="*/ 0 60000 65536"/>
              <a:gd name="T9" fmla="*/ 0 w 360"/>
              <a:gd name="T10" fmla="*/ 0 h 160"/>
              <a:gd name="T11" fmla="*/ 360 w 360"/>
              <a:gd name="T12" fmla="*/ 160 h 160"/>
            </a:gdLst>
            <a:ahLst/>
            <a:cxnLst>
              <a:cxn ang="T6">
                <a:pos x="T0" y="T1"/>
              </a:cxn>
              <a:cxn ang="T7">
                <a:pos x="T2" y="T3"/>
              </a:cxn>
              <a:cxn ang="T8">
                <a:pos x="T4" y="T5"/>
              </a:cxn>
            </a:cxnLst>
            <a:rect l="T9" t="T10" r="T11" b="T12"/>
            <a:pathLst>
              <a:path w="360" h="160">
                <a:moveTo>
                  <a:pt x="0" y="160"/>
                </a:moveTo>
                <a:lnTo>
                  <a:pt x="88" y="96"/>
                </a:lnTo>
                <a:lnTo>
                  <a:pt x="360" y="0"/>
                </a:lnTo>
              </a:path>
            </a:pathLst>
          </a:custGeom>
          <a:noFill/>
          <a:ln w="38100">
            <a:solidFill>
              <a:srgbClr val="FF0000"/>
            </a:solidFill>
            <a:round/>
            <a:headEnd/>
            <a:tailEnd type="triangle" w="med" len="med"/>
          </a:ln>
        </p:spPr>
        <p:txBody>
          <a:bodyPr lIns="108834" tIns="54417" rIns="108834" bIns="54417"/>
          <a:lstStyle/>
          <a:p>
            <a:endParaRPr lang="en-US"/>
          </a:p>
        </p:txBody>
      </p:sp>
      <p:sp>
        <p:nvSpPr>
          <p:cNvPr id="57" name="Freeform 17"/>
          <p:cNvSpPr>
            <a:spLocks/>
          </p:cNvSpPr>
          <p:nvPr/>
        </p:nvSpPr>
        <p:spPr bwMode="auto">
          <a:xfrm>
            <a:off x="2031471" y="4495549"/>
            <a:ext cx="761802" cy="254418"/>
          </a:xfrm>
          <a:custGeom>
            <a:avLst/>
            <a:gdLst>
              <a:gd name="T0" fmla="*/ 0 w 360"/>
              <a:gd name="T1" fmla="*/ 2147483646 h 160"/>
              <a:gd name="T2" fmla="*/ 2147483646 w 360"/>
              <a:gd name="T3" fmla="*/ 2147483646 h 160"/>
              <a:gd name="T4" fmla="*/ 2147483646 w 360"/>
              <a:gd name="T5" fmla="*/ 0 h 160"/>
              <a:gd name="T6" fmla="*/ 0 60000 65536"/>
              <a:gd name="T7" fmla="*/ 0 60000 65536"/>
              <a:gd name="T8" fmla="*/ 0 60000 65536"/>
              <a:gd name="T9" fmla="*/ 0 w 360"/>
              <a:gd name="T10" fmla="*/ 0 h 160"/>
              <a:gd name="T11" fmla="*/ 360 w 360"/>
              <a:gd name="T12" fmla="*/ 160 h 160"/>
            </a:gdLst>
            <a:ahLst/>
            <a:cxnLst>
              <a:cxn ang="T6">
                <a:pos x="T0" y="T1"/>
              </a:cxn>
              <a:cxn ang="T7">
                <a:pos x="T2" y="T3"/>
              </a:cxn>
              <a:cxn ang="T8">
                <a:pos x="T4" y="T5"/>
              </a:cxn>
            </a:cxnLst>
            <a:rect l="T9" t="T10" r="T11" b="T12"/>
            <a:pathLst>
              <a:path w="360" h="160">
                <a:moveTo>
                  <a:pt x="0" y="160"/>
                </a:moveTo>
                <a:lnTo>
                  <a:pt x="88" y="96"/>
                </a:lnTo>
                <a:lnTo>
                  <a:pt x="360" y="0"/>
                </a:lnTo>
              </a:path>
            </a:pathLst>
          </a:custGeom>
          <a:noFill/>
          <a:ln w="38100">
            <a:solidFill>
              <a:srgbClr val="FF0000"/>
            </a:solidFill>
            <a:round/>
            <a:headEnd/>
            <a:tailEnd type="triangle" w="med" len="med"/>
          </a:ln>
        </p:spPr>
        <p:txBody>
          <a:bodyPr lIns="108834" tIns="54417" rIns="108834" bIns="54417"/>
          <a:lstStyle/>
          <a:p>
            <a:endParaRPr lang="en-US"/>
          </a:p>
        </p:txBody>
      </p:sp>
      <p:sp>
        <p:nvSpPr>
          <p:cNvPr id="58" name="Freeform 18"/>
          <p:cNvSpPr>
            <a:spLocks/>
          </p:cNvSpPr>
          <p:nvPr/>
        </p:nvSpPr>
        <p:spPr bwMode="auto">
          <a:xfrm>
            <a:off x="2336191" y="4876549"/>
            <a:ext cx="761802" cy="254418"/>
          </a:xfrm>
          <a:custGeom>
            <a:avLst/>
            <a:gdLst>
              <a:gd name="T0" fmla="*/ 0 w 360"/>
              <a:gd name="T1" fmla="*/ 2147483646 h 160"/>
              <a:gd name="T2" fmla="*/ 2147483646 w 360"/>
              <a:gd name="T3" fmla="*/ 2147483646 h 160"/>
              <a:gd name="T4" fmla="*/ 2147483646 w 360"/>
              <a:gd name="T5" fmla="*/ 0 h 160"/>
              <a:gd name="T6" fmla="*/ 0 60000 65536"/>
              <a:gd name="T7" fmla="*/ 0 60000 65536"/>
              <a:gd name="T8" fmla="*/ 0 60000 65536"/>
              <a:gd name="T9" fmla="*/ 0 w 360"/>
              <a:gd name="T10" fmla="*/ 0 h 160"/>
              <a:gd name="T11" fmla="*/ 360 w 360"/>
              <a:gd name="T12" fmla="*/ 160 h 160"/>
            </a:gdLst>
            <a:ahLst/>
            <a:cxnLst>
              <a:cxn ang="T6">
                <a:pos x="T0" y="T1"/>
              </a:cxn>
              <a:cxn ang="T7">
                <a:pos x="T2" y="T3"/>
              </a:cxn>
              <a:cxn ang="T8">
                <a:pos x="T4" y="T5"/>
              </a:cxn>
            </a:cxnLst>
            <a:rect l="T9" t="T10" r="T11" b="T12"/>
            <a:pathLst>
              <a:path w="360" h="160">
                <a:moveTo>
                  <a:pt x="0" y="160"/>
                </a:moveTo>
                <a:lnTo>
                  <a:pt x="88" y="96"/>
                </a:lnTo>
                <a:lnTo>
                  <a:pt x="360" y="0"/>
                </a:lnTo>
              </a:path>
            </a:pathLst>
          </a:custGeom>
          <a:noFill/>
          <a:ln w="38100">
            <a:solidFill>
              <a:srgbClr val="FF0000"/>
            </a:solidFill>
            <a:round/>
            <a:headEnd/>
            <a:tailEnd type="triangle" w="med" len="med"/>
          </a:ln>
        </p:spPr>
        <p:txBody>
          <a:bodyPr lIns="108834" tIns="54417" rIns="108834" bIns="54417"/>
          <a:lstStyle/>
          <a:p>
            <a:endParaRPr lang="en-US"/>
          </a:p>
        </p:txBody>
      </p:sp>
      <p:sp>
        <p:nvSpPr>
          <p:cNvPr id="59" name="Freeform 19"/>
          <p:cNvSpPr>
            <a:spLocks/>
          </p:cNvSpPr>
          <p:nvPr/>
        </p:nvSpPr>
        <p:spPr bwMode="auto">
          <a:xfrm>
            <a:off x="2336191" y="4572000"/>
            <a:ext cx="761802" cy="253791"/>
          </a:xfrm>
          <a:custGeom>
            <a:avLst/>
            <a:gdLst>
              <a:gd name="T0" fmla="*/ 0 w 360"/>
              <a:gd name="T1" fmla="*/ 2147483646 h 160"/>
              <a:gd name="T2" fmla="*/ 2147483646 w 360"/>
              <a:gd name="T3" fmla="*/ 2147483646 h 160"/>
              <a:gd name="T4" fmla="*/ 2147483646 w 360"/>
              <a:gd name="T5" fmla="*/ 0 h 160"/>
              <a:gd name="T6" fmla="*/ 0 60000 65536"/>
              <a:gd name="T7" fmla="*/ 0 60000 65536"/>
              <a:gd name="T8" fmla="*/ 0 60000 65536"/>
              <a:gd name="T9" fmla="*/ 0 w 360"/>
              <a:gd name="T10" fmla="*/ 0 h 160"/>
              <a:gd name="T11" fmla="*/ 360 w 360"/>
              <a:gd name="T12" fmla="*/ 160 h 160"/>
            </a:gdLst>
            <a:ahLst/>
            <a:cxnLst>
              <a:cxn ang="T6">
                <a:pos x="T0" y="T1"/>
              </a:cxn>
              <a:cxn ang="T7">
                <a:pos x="T2" y="T3"/>
              </a:cxn>
              <a:cxn ang="T8">
                <a:pos x="T4" y="T5"/>
              </a:cxn>
            </a:cxnLst>
            <a:rect l="T9" t="T10" r="T11" b="T12"/>
            <a:pathLst>
              <a:path w="360" h="160">
                <a:moveTo>
                  <a:pt x="0" y="160"/>
                </a:moveTo>
                <a:lnTo>
                  <a:pt x="88" y="96"/>
                </a:lnTo>
                <a:lnTo>
                  <a:pt x="360" y="0"/>
                </a:lnTo>
              </a:path>
            </a:pathLst>
          </a:custGeom>
          <a:noFill/>
          <a:ln w="38100">
            <a:solidFill>
              <a:srgbClr val="FF0000"/>
            </a:solidFill>
            <a:round/>
            <a:headEnd/>
            <a:tailEnd type="triangle" w="med" len="med"/>
          </a:ln>
        </p:spPr>
        <p:txBody>
          <a:bodyPr lIns="108834" tIns="54417" rIns="108834" bIns="54417"/>
          <a:lstStyle/>
          <a:p>
            <a:endParaRPr lang="en-US"/>
          </a:p>
        </p:txBody>
      </p:sp>
      <p:sp>
        <p:nvSpPr>
          <p:cNvPr id="60" name="Freeform 20"/>
          <p:cNvSpPr>
            <a:spLocks/>
          </p:cNvSpPr>
          <p:nvPr/>
        </p:nvSpPr>
        <p:spPr bwMode="auto">
          <a:xfrm>
            <a:off x="2133044" y="4724275"/>
            <a:ext cx="761802" cy="254418"/>
          </a:xfrm>
          <a:custGeom>
            <a:avLst/>
            <a:gdLst>
              <a:gd name="T0" fmla="*/ 0 w 360"/>
              <a:gd name="T1" fmla="*/ 2147483646 h 160"/>
              <a:gd name="T2" fmla="*/ 2147483646 w 360"/>
              <a:gd name="T3" fmla="*/ 2147483646 h 160"/>
              <a:gd name="T4" fmla="*/ 2147483646 w 360"/>
              <a:gd name="T5" fmla="*/ 0 h 160"/>
              <a:gd name="T6" fmla="*/ 0 60000 65536"/>
              <a:gd name="T7" fmla="*/ 0 60000 65536"/>
              <a:gd name="T8" fmla="*/ 0 60000 65536"/>
              <a:gd name="T9" fmla="*/ 0 w 360"/>
              <a:gd name="T10" fmla="*/ 0 h 160"/>
              <a:gd name="T11" fmla="*/ 360 w 360"/>
              <a:gd name="T12" fmla="*/ 160 h 160"/>
            </a:gdLst>
            <a:ahLst/>
            <a:cxnLst>
              <a:cxn ang="T6">
                <a:pos x="T0" y="T1"/>
              </a:cxn>
              <a:cxn ang="T7">
                <a:pos x="T2" y="T3"/>
              </a:cxn>
              <a:cxn ang="T8">
                <a:pos x="T4" y="T5"/>
              </a:cxn>
            </a:cxnLst>
            <a:rect l="T9" t="T10" r="T11" b="T12"/>
            <a:pathLst>
              <a:path w="360" h="160">
                <a:moveTo>
                  <a:pt x="0" y="160"/>
                </a:moveTo>
                <a:lnTo>
                  <a:pt x="88" y="96"/>
                </a:lnTo>
                <a:lnTo>
                  <a:pt x="360" y="0"/>
                </a:lnTo>
              </a:path>
            </a:pathLst>
          </a:custGeom>
          <a:noFill/>
          <a:ln w="38100">
            <a:solidFill>
              <a:srgbClr val="FF0000"/>
            </a:solidFill>
            <a:round/>
            <a:headEnd/>
            <a:tailEnd type="triangle" w="med" len="med"/>
          </a:ln>
        </p:spPr>
        <p:txBody>
          <a:bodyPr lIns="108834" tIns="54417" rIns="108834" bIns="54417"/>
          <a:lstStyle/>
          <a:p>
            <a:endParaRPr lang="en-US"/>
          </a:p>
        </p:txBody>
      </p:sp>
      <p:sp>
        <p:nvSpPr>
          <p:cNvPr id="61" name="Freeform 21"/>
          <p:cNvSpPr>
            <a:spLocks/>
          </p:cNvSpPr>
          <p:nvPr/>
        </p:nvSpPr>
        <p:spPr bwMode="auto">
          <a:xfrm>
            <a:off x="2844059" y="5105275"/>
            <a:ext cx="304721" cy="305176"/>
          </a:xfrm>
          <a:custGeom>
            <a:avLst/>
            <a:gdLst>
              <a:gd name="T0" fmla="*/ 0 w 144"/>
              <a:gd name="T1" fmla="*/ 2147483646 h 192"/>
              <a:gd name="T2" fmla="*/ 2147483646 w 144"/>
              <a:gd name="T3" fmla="*/ 2147483646 h 192"/>
              <a:gd name="T4" fmla="*/ 2147483646 w 144"/>
              <a:gd name="T5" fmla="*/ 0 h 192"/>
              <a:gd name="T6" fmla="*/ 0 60000 65536"/>
              <a:gd name="T7" fmla="*/ 0 60000 65536"/>
              <a:gd name="T8" fmla="*/ 0 60000 65536"/>
              <a:gd name="T9" fmla="*/ 0 w 144"/>
              <a:gd name="T10" fmla="*/ 0 h 192"/>
              <a:gd name="T11" fmla="*/ 144 w 144"/>
              <a:gd name="T12" fmla="*/ 192 h 192"/>
            </a:gdLst>
            <a:ahLst/>
            <a:cxnLst>
              <a:cxn ang="T6">
                <a:pos x="T0" y="T1"/>
              </a:cxn>
              <a:cxn ang="T7">
                <a:pos x="T2" y="T3"/>
              </a:cxn>
              <a:cxn ang="T8">
                <a:pos x="T4" y="T5"/>
              </a:cxn>
            </a:cxnLst>
            <a:rect l="T9" t="T10" r="T11" b="T12"/>
            <a:pathLst>
              <a:path w="144" h="192">
                <a:moveTo>
                  <a:pt x="0" y="192"/>
                </a:moveTo>
                <a:lnTo>
                  <a:pt x="40" y="112"/>
                </a:lnTo>
                <a:lnTo>
                  <a:pt x="144" y="0"/>
                </a:lnTo>
              </a:path>
            </a:pathLst>
          </a:custGeom>
          <a:noFill/>
          <a:ln w="38100">
            <a:solidFill>
              <a:srgbClr val="FF0000"/>
            </a:solidFill>
            <a:round/>
            <a:headEnd/>
            <a:tailEnd type="triangle" w="med" len="med"/>
          </a:ln>
        </p:spPr>
        <p:txBody>
          <a:bodyPr lIns="108834" tIns="54417" rIns="108834" bIns="54417"/>
          <a:lstStyle/>
          <a:p>
            <a:endParaRPr lang="en-US"/>
          </a:p>
        </p:txBody>
      </p:sp>
      <p:sp>
        <p:nvSpPr>
          <p:cNvPr id="62" name="Freeform 22"/>
          <p:cNvSpPr>
            <a:spLocks/>
          </p:cNvSpPr>
          <p:nvPr/>
        </p:nvSpPr>
        <p:spPr bwMode="auto">
          <a:xfrm>
            <a:off x="4570809" y="4648451"/>
            <a:ext cx="101574" cy="304549"/>
          </a:xfrm>
          <a:custGeom>
            <a:avLst/>
            <a:gdLst>
              <a:gd name="T0" fmla="*/ 0 w 144"/>
              <a:gd name="T1" fmla="*/ 2147483646 h 192"/>
              <a:gd name="T2" fmla="*/ 2147483646 w 144"/>
              <a:gd name="T3" fmla="*/ 2147483646 h 192"/>
              <a:gd name="T4" fmla="*/ 2147483646 w 144"/>
              <a:gd name="T5" fmla="*/ 0 h 192"/>
              <a:gd name="T6" fmla="*/ 0 60000 65536"/>
              <a:gd name="T7" fmla="*/ 0 60000 65536"/>
              <a:gd name="T8" fmla="*/ 0 60000 65536"/>
              <a:gd name="T9" fmla="*/ 0 w 144"/>
              <a:gd name="T10" fmla="*/ 0 h 192"/>
              <a:gd name="T11" fmla="*/ 144 w 144"/>
              <a:gd name="T12" fmla="*/ 192 h 192"/>
            </a:gdLst>
            <a:ahLst/>
            <a:cxnLst>
              <a:cxn ang="T6">
                <a:pos x="T0" y="T1"/>
              </a:cxn>
              <a:cxn ang="T7">
                <a:pos x="T2" y="T3"/>
              </a:cxn>
              <a:cxn ang="T8">
                <a:pos x="T4" y="T5"/>
              </a:cxn>
            </a:cxnLst>
            <a:rect l="T9" t="T10" r="T11" b="T12"/>
            <a:pathLst>
              <a:path w="144" h="192">
                <a:moveTo>
                  <a:pt x="0" y="192"/>
                </a:moveTo>
                <a:lnTo>
                  <a:pt x="40" y="112"/>
                </a:lnTo>
                <a:lnTo>
                  <a:pt x="144" y="0"/>
                </a:lnTo>
              </a:path>
            </a:pathLst>
          </a:custGeom>
          <a:noFill/>
          <a:ln w="38100">
            <a:solidFill>
              <a:srgbClr val="FF0000"/>
            </a:solidFill>
            <a:round/>
            <a:headEnd/>
            <a:tailEnd type="triangle" w="med" len="med"/>
          </a:ln>
        </p:spPr>
        <p:txBody>
          <a:bodyPr lIns="108834" tIns="54417" rIns="108834" bIns="54417"/>
          <a:lstStyle/>
          <a:p>
            <a:endParaRPr lang="en-US"/>
          </a:p>
        </p:txBody>
      </p:sp>
      <p:sp>
        <p:nvSpPr>
          <p:cNvPr id="63" name="Freeform 23"/>
          <p:cNvSpPr>
            <a:spLocks/>
          </p:cNvSpPr>
          <p:nvPr/>
        </p:nvSpPr>
        <p:spPr bwMode="auto">
          <a:xfrm flipH="1">
            <a:off x="5078677" y="4495549"/>
            <a:ext cx="203147" cy="457451"/>
          </a:xfrm>
          <a:custGeom>
            <a:avLst/>
            <a:gdLst>
              <a:gd name="T0" fmla="*/ 0 w 144"/>
              <a:gd name="T1" fmla="*/ 2147483646 h 192"/>
              <a:gd name="T2" fmla="*/ 2147483646 w 144"/>
              <a:gd name="T3" fmla="*/ 2147483646 h 192"/>
              <a:gd name="T4" fmla="*/ 2147483646 w 144"/>
              <a:gd name="T5" fmla="*/ 0 h 192"/>
              <a:gd name="T6" fmla="*/ 0 60000 65536"/>
              <a:gd name="T7" fmla="*/ 0 60000 65536"/>
              <a:gd name="T8" fmla="*/ 0 60000 65536"/>
              <a:gd name="T9" fmla="*/ 0 w 144"/>
              <a:gd name="T10" fmla="*/ 0 h 192"/>
              <a:gd name="T11" fmla="*/ 144 w 144"/>
              <a:gd name="T12" fmla="*/ 192 h 192"/>
            </a:gdLst>
            <a:ahLst/>
            <a:cxnLst>
              <a:cxn ang="T6">
                <a:pos x="T0" y="T1"/>
              </a:cxn>
              <a:cxn ang="T7">
                <a:pos x="T2" y="T3"/>
              </a:cxn>
              <a:cxn ang="T8">
                <a:pos x="T4" y="T5"/>
              </a:cxn>
            </a:cxnLst>
            <a:rect l="T9" t="T10" r="T11" b="T12"/>
            <a:pathLst>
              <a:path w="144" h="192">
                <a:moveTo>
                  <a:pt x="0" y="192"/>
                </a:moveTo>
                <a:lnTo>
                  <a:pt x="40" y="112"/>
                </a:lnTo>
                <a:lnTo>
                  <a:pt x="144" y="0"/>
                </a:lnTo>
              </a:path>
            </a:pathLst>
          </a:custGeom>
          <a:noFill/>
          <a:ln w="38100">
            <a:solidFill>
              <a:srgbClr val="FF0000"/>
            </a:solidFill>
            <a:round/>
            <a:headEnd/>
            <a:tailEnd type="triangle" w="med" len="med"/>
          </a:ln>
        </p:spPr>
        <p:txBody>
          <a:bodyPr lIns="108834" tIns="54417" rIns="108834" bIns="54417"/>
          <a:lstStyle/>
          <a:p>
            <a:endParaRPr lang="en-US"/>
          </a:p>
        </p:txBody>
      </p:sp>
      <p:sp>
        <p:nvSpPr>
          <p:cNvPr id="64" name="Freeform 24"/>
          <p:cNvSpPr>
            <a:spLocks/>
          </p:cNvSpPr>
          <p:nvPr/>
        </p:nvSpPr>
        <p:spPr bwMode="auto">
          <a:xfrm>
            <a:off x="3555074" y="5181726"/>
            <a:ext cx="304721" cy="304549"/>
          </a:xfrm>
          <a:custGeom>
            <a:avLst/>
            <a:gdLst>
              <a:gd name="T0" fmla="*/ 0 w 144"/>
              <a:gd name="T1" fmla="*/ 2147483646 h 192"/>
              <a:gd name="T2" fmla="*/ 2147483646 w 144"/>
              <a:gd name="T3" fmla="*/ 2147483646 h 192"/>
              <a:gd name="T4" fmla="*/ 2147483646 w 144"/>
              <a:gd name="T5" fmla="*/ 0 h 192"/>
              <a:gd name="T6" fmla="*/ 0 60000 65536"/>
              <a:gd name="T7" fmla="*/ 0 60000 65536"/>
              <a:gd name="T8" fmla="*/ 0 60000 65536"/>
              <a:gd name="T9" fmla="*/ 0 w 144"/>
              <a:gd name="T10" fmla="*/ 0 h 192"/>
              <a:gd name="T11" fmla="*/ 144 w 144"/>
              <a:gd name="T12" fmla="*/ 192 h 192"/>
            </a:gdLst>
            <a:ahLst/>
            <a:cxnLst>
              <a:cxn ang="T6">
                <a:pos x="T0" y="T1"/>
              </a:cxn>
              <a:cxn ang="T7">
                <a:pos x="T2" y="T3"/>
              </a:cxn>
              <a:cxn ang="T8">
                <a:pos x="T4" y="T5"/>
              </a:cxn>
            </a:cxnLst>
            <a:rect l="T9" t="T10" r="T11" b="T12"/>
            <a:pathLst>
              <a:path w="144" h="192">
                <a:moveTo>
                  <a:pt x="0" y="192"/>
                </a:moveTo>
                <a:lnTo>
                  <a:pt x="40" y="112"/>
                </a:lnTo>
                <a:lnTo>
                  <a:pt x="144" y="0"/>
                </a:lnTo>
              </a:path>
            </a:pathLst>
          </a:custGeom>
          <a:noFill/>
          <a:ln w="38100">
            <a:solidFill>
              <a:srgbClr val="FF0000"/>
            </a:solidFill>
            <a:round/>
            <a:headEnd/>
            <a:tailEnd type="triangle" w="med" len="med"/>
          </a:ln>
        </p:spPr>
        <p:txBody>
          <a:bodyPr lIns="108834" tIns="54417" rIns="108834" bIns="54417"/>
          <a:lstStyle/>
          <a:p>
            <a:endParaRPr lang="en-US"/>
          </a:p>
        </p:txBody>
      </p:sp>
      <p:sp>
        <p:nvSpPr>
          <p:cNvPr id="65" name="Freeform 25"/>
          <p:cNvSpPr>
            <a:spLocks/>
          </p:cNvSpPr>
          <p:nvPr/>
        </p:nvSpPr>
        <p:spPr bwMode="auto">
          <a:xfrm flipH="1">
            <a:off x="3351927" y="5486275"/>
            <a:ext cx="101574" cy="381000"/>
          </a:xfrm>
          <a:custGeom>
            <a:avLst/>
            <a:gdLst>
              <a:gd name="T0" fmla="*/ 0 w 144"/>
              <a:gd name="T1" fmla="*/ 2147483646 h 192"/>
              <a:gd name="T2" fmla="*/ 2147483646 w 144"/>
              <a:gd name="T3" fmla="*/ 2147483646 h 192"/>
              <a:gd name="T4" fmla="*/ 2147483646 w 144"/>
              <a:gd name="T5" fmla="*/ 0 h 192"/>
              <a:gd name="T6" fmla="*/ 0 60000 65536"/>
              <a:gd name="T7" fmla="*/ 0 60000 65536"/>
              <a:gd name="T8" fmla="*/ 0 60000 65536"/>
              <a:gd name="T9" fmla="*/ 0 w 144"/>
              <a:gd name="T10" fmla="*/ 0 h 192"/>
              <a:gd name="T11" fmla="*/ 144 w 144"/>
              <a:gd name="T12" fmla="*/ 192 h 192"/>
            </a:gdLst>
            <a:ahLst/>
            <a:cxnLst>
              <a:cxn ang="T6">
                <a:pos x="T0" y="T1"/>
              </a:cxn>
              <a:cxn ang="T7">
                <a:pos x="T2" y="T3"/>
              </a:cxn>
              <a:cxn ang="T8">
                <a:pos x="T4" y="T5"/>
              </a:cxn>
            </a:cxnLst>
            <a:rect l="T9" t="T10" r="T11" b="T12"/>
            <a:pathLst>
              <a:path w="144" h="192">
                <a:moveTo>
                  <a:pt x="0" y="192"/>
                </a:moveTo>
                <a:lnTo>
                  <a:pt x="40" y="112"/>
                </a:lnTo>
                <a:lnTo>
                  <a:pt x="144" y="0"/>
                </a:lnTo>
              </a:path>
            </a:pathLst>
          </a:custGeom>
          <a:noFill/>
          <a:ln w="38100">
            <a:solidFill>
              <a:srgbClr val="FF0000"/>
            </a:solidFill>
            <a:round/>
            <a:headEnd/>
            <a:tailEnd type="triangle" w="med" len="med"/>
          </a:ln>
        </p:spPr>
        <p:txBody>
          <a:bodyPr lIns="108834" tIns="54417" rIns="108834" bIns="54417"/>
          <a:lstStyle/>
          <a:p>
            <a:endParaRPr lang="en-US"/>
          </a:p>
        </p:txBody>
      </p:sp>
      <p:sp>
        <p:nvSpPr>
          <p:cNvPr id="66" name="Freeform 43"/>
          <p:cNvSpPr>
            <a:spLocks/>
          </p:cNvSpPr>
          <p:nvPr/>
        </p:nvSpPr>
        <p:spPr bwMode="auto">
          <a:xfrm flipH="1">
            <a:off x="10868369" y="4572000"/>
            <a:ext cx="101574" cy="495049"/>
          </a:xfrm>
          <a:custGeom>
            <a:avLst/>
            <a:gdLst>
              <a:gd name="T0" fmla="*/ 2147483646 w 96"/>
              <a:gd name="T1" fmla="*/ 0 h 312"/>
              <a:gd name="T2" fmla="*/ 2147483646 w 96"/>
              <a:gd name="T3" fmla="*/ 2147483646 h 312"/>
              <a:gd name="T4" fmla="*/ 0 w 96"/>
              <a:gd name="T5" fmla="*/ 2147483646 h 312"/>
              <a:gd name="T6" fmla="*/ 2147483646 w 96"/>
              <a:gd name="T7" fmla="*/ 2147483646 h 312"/>
              <a:gd name="T8" fmla="*/ 0 60000 65536"/>
              <a:gd name="T9" fmla="*/ 0 60000 65536"/>
              <a:gd name="T10" fmla="*/ 0 60000 65536"/>
              <a:gd name="T11" fmla="*/ 0 60000 65536"/>
              <a:gd name="T12" fmla="*/ 0 w 96"/>
              <a:gd name="T13" fmla="*/ 0 h 312"/>
              <a:gd name="T14" fmla="*/ 96 w 96"/>
              <a:gd name="T15" fmla="*/ 312 h 312"/>
            </a:gdLst>
            <a:ahLst/>
            <a:cxnLst>
              <a:cxn ang="T8">
                <a:pos x="T0" y="T1"/>
              </a:cxn>
              <a:cxn ang="T9">
                <a:pos x="T2" y="T3"/>
              </a:cxn>
              <a:cxn ang="T10">
                <a:pos x="T4" y="T5"/>
              </a:cxn>
              <a:cxn ang="T11">
                <a:pos x="T6" y="T7"/>
              </a:cxn>
            </a:cxnLst>
            <a:rect l="T12" t="T13" r="T14" b="T15"/>
            <a:pathLst>
              <a:path w="96" h="312">
                <a:moveTo>
                  <a:pt x="96" y="0"/>
                </a:moveTo>
                <a:lnTo>
                  <a:pt x="32" y="120"/>
                </a:lnTo>
                <a:lnTo>
                  <a:pt x="0" y="216"/>
                </a:lnTo>
                <a:lnTo>
                  <a:pt x="16" y="312"/>
                </a:lnTo>
              </a:path>
            </a:pathLst>
          </a:custGeom>
          <a:noFill/>
          <a:ln w="38100">
            <a:solidFill>
              <a:srgbClr val="000066"/>
            </a:solidFill>
            <a:round/>
            <a:headEnd/>
            <a:tailEnd type="triangle" w="med" len="med"/>
          </a:ln>
        </p:spPr>
        <p:txBody>
          <a:bodyPr lIns="108834" tIns="54417" rIns="108834" bIns="54417"/>
          <a:lstStyle/>
          <a:p>
            <a:endParaRPr lang="en-US"/>
          </a:p>
        </p:txBody>
      </p:sp>
      <p:sp>
        <p:nvSpPr>
          <p:cNvPr id="67" name="Freeform 44"/>
          <p:cNvSpPr>
            <a:spLocks/>
          </p:cNvSpPr>
          <p:nvPr/>
        </p:nvSpPr>
        <p:spPr bwMode="auto">
          <a:xfrm>
            <a:off x="10258928" y="4495550"/>
            <a:ext cx="203147" cy="495676"/>
          </a:xfrm>
          <a:custGeom>
            <a:avLst/>
            <a:gdLst>
              <a:gd name="T0" fmla="*/ 2147483646 w 96"/>
              <a:gd name="T1" fmla="*/ 0 h 312"/>
              <a:gd name="T2" fmla="*/ 2147483646 w 96"/>
              <a:gd name="T3" fmla="*/ 2147483646 h 312"/>
              <a:gd name="T4" fmla="*/ 0 w 96"/>
              <a:gd name="T5" fmla="*/ 2147483646 h 312"/>
              <a:gd name="T6" fmla="*/ 2147483646 w 96"/>
              <a:gd name="T7" fmla="*/ 2147483646 h 312"/>
              <a:gd name="T8" fmla="*/ 0 60000 65536"/>
              <a:gd name="T9" fmla="*/ 0 60000 65536"/>
              <a:gd name="T10" fmla="*/ 0 60000 65536"/>
              <a:gd name="T11" fmla="*/ 0 60000 65536"/>
              <a:gd name="T12" fmla="*/ 0 w 96"/>
              <a:gd name="T13" fmla="*/ 0 h 312"/>
              <a:gd name="T14" fmla="*/ 96 w 96"/>
              <a:gd name="T15" fmla="*/ 312 h 312"/>
            </a:gdLst>
            <a:ahLst/>
            <a:cxnLst>
              <a:cxn ang="T8">
                <a:pos x="T0" y="T1"/>
              </a:cxn>
              <a:cxn ang="T9">
                <a:pos x="T2" y="T3"/>
              </a:cxn>
              <a:cxn ang="T10">
                <a:pos x="T4" y="T5"/>
              </a:cxn>
              <a:cxn ang="T11">
                <a:pos x="T6" y="T7"/>
              </a:cxn>
            </a:cxnLst>
            <a:rect l="T12" t="T13" r="T14" b="T15"/>
            <a:pathLst>
              <a:path w="96" h="312">
                <a:moveTo>
                  <a:pt x="96" y="0"/>
                </a:moveTo>
                <a:lnTo>
                  <a:pt x="32" y="120"/>
                </a:lnTo>
                <a:lnTo>
                  <a:pt x="0" y="216"/>
                </a:lnTo>
                <a:lnTo>
                  <a:pt x="16" y="312"/>
                </a:lnTo>
              </a:path>
            </a:pathLst>
          </a:custGeom>
          <a:noFill/>
          <a:ln w="38100">
            <a:solidFill>
              <a:srgbClr val="000066"/>
            </a:solidFill>
            <a:round/>
            <a:headEnd/>
            <a:tailEnd type="triangle" w="med" len="med"/>
          </a:ln>
        </p:spPr>
        <p:txBody>
          <a:bodyPr lIns="108834" tIns="54417" rIns="108834" bIns="54417"/>
          <a:lstStyle/>
          <a:p>
            <a:endParaRPr lang="en-US"/>
          </a:p>
        </p:txBody>
      </p:sp>
      <p:sp>
        <p:nvSpPr>
          <p:cNvPr id="68" name="Freeform 45"/>
          <p:cNvSpPr>
            <a:spLocks/>
          </p:cNvSpPr>
          <p:nvPr/>
        </p:nvSpPr>
        <p:spPr bwMode="auto">
          <a:xfrm>
            <a:off x="8532178" y="4191000"/>
            <a:ext cx="203147" cy="495049"/>
          </a:xfrm>
          <a:custGeom>
            <a:avLst/>
            <a:gdLst>
              <a:gd name="T0" fmla="*/ 2147483646 w 96"/>
              <a:gd name="T1" fmla="*/ 0 h 312"/>
              <a:gd name="T2" fmla="*/ 2147483646 w 96"/>
              <a:gd name="T3" fmla="*/ 2147483646 h 312"/>
              <a:gd name="T4" fmla="*/ 0 w 96"/>
              <a:gd name="T5" fmla="*/ 2147483646 h 312"/>
              <a:gd name="T6" fmla="*/ 2147483646 w 96"/>
              <a:gd name="T7" fmla="*/ 2147483646 h 312"/>
              <a:gd name="T8" fmla="*/ 0 60000 65536"/>
              <a:gd name="T9" fmla="*/ 0 60000 65536"/>
              <a:gd name="T10" fmla="*/ 0 60000 65536"/>
              <a:gd name="T11" fmla="*/ 0 60000 65536"/>
              <a:gd name="T12" fmla="*/ 0 w 96"/>
              <a:gd name="T13" fmla="*/ 0 h 312"/>
              <a:gd name="T14" fmla="*/ 96 w 96"/>
              <a:gd name="T15" fmla="*/ 312 h 312"/>
            </a:gdLst>
            <a:ahLst/>
            <a:cxnLst>
              <a:cxn ang="T8">
                <a:pos x="T0" y="T1"/>
              </a:cxn>
              <a:cxn ang="T9">
                <a:pos x="T2" y="T3"/>
              </a:cxn>
              <a:cxn ang="T10">
                <a:pos x="T4" y="T5"/>
              </a:cxn>
              <a:cxn ang="T11">
                <a:pos x="T6" y="T7"/>
              </a:cxn>
            </a:cxnLst>
            <a:rect l="T12" t="T13" r="T14" b="T15"/>
            <a:pathLst>
              <a:path w="96" h="312">
                <a:moveTo>
                  <a:pt x="96" y="0"/>
                </a:moveTo>
                <a:lnTo>
                  <a:pt x="32" y="120"/>
                </a:lnTo>
                <a:lnTo>
                  <a:pt x="0" y="216"/>
                </a:lnTo>
                <a:lnTo>
                  <a:pt x="16" y="312"/>
                </a:lnTo>
              </a:path>
            </a:pathLst>
          </a:custGeom>
          <a:noFill/>
          <a:ln w="38100">
            <a:solidFill>
              <a:srgbClr val="000066"/>
            </a:solidFill>
            <a:round/>
            <a:headEnd/>
            <a:tailEnd type="triangle" w="med" len="med"/>
          </a:ln>
        </p:spPr>
        <p:txBody>
          <a:bodyPr lIns="108834" tIns="54417" rIns="108834" bIns="54417"/>
          <a:lstStyle/>
          <a:p>
            <a:endParaRPr lang="en-US"/>
          </a:p>
        </p:txBody>
      </p:sp>
      <p:sp>
        <p:nvSpPr>
          <p:cNvPr id="69" name="Freeform 46"/>
          <p:cNvSpPr>
            <a:spLocks/>
          </p:cNvSpPr>
          <p:nvPr/>
        </p:nvSpPr>
        <p:spPr bwMode="auto">
          <a:xfrm>
            <a:off x="9040045" y="3771775"/>
            <a:ext cx="203147" cy="495049"/>
          </a:xfrm>
          <a:custGeom>
            <a:avLst/>
            <a:gdLst>
              <a:gd name="T0" fmla="*/ 2147483646 w 96"/>
              <a:gd name="T1" fmla="*/ 0 h 312"/>
              <a:gd name="T2" fmla="*/ 2147483646 w 96"/>
              <a:gd name="T3" fmla="*/ 2147483646 h 312"/>
              <a:gd name="T4" fmla="*/ 0 w 96"/>
              <a:gd name="T5" fmla="*/ 2147483646 h 312"/>
              <a:gd name="T6" fmla="*/ 2147483646 w 96"/>
              <a:gd name="T7" fmla="*/ 2147483646 h 312"/>
              <a:gd name="T8" fmla="*/ 0 60000 65536"/>
              <a:gd name="T9" fmla="*/ 0 60000 65536"/>
              <a:gd name="T10" fmla="*/ 0 60000 65536"/>
              <a:gd name="T11" fmla="*/ 0 60000 65536"/>
              <a:gd name="T12" fmla="*/ 0 w 96"/>
              <a:gd name="T13" fmla="*/ 0 h 312"/>
              <a:gd name="T14" fmla="*/ 96 w 96"/>
              <a:gd name="T15" fmla="*/ 312 h 312"/>
            </a:gdLst>
            <a:ahLst/>
            <a:cxnLst>
              <a:cxn ang="T8">
                <a:pos x="T0" y="T1"/>
              </a:cxn>
              <a:cxn ang="T9">
                <a:pos x="T2" y="T3"/>
              </a:cxn>
              <a:cxn ang="T10">
                <a:pos x="T4" y="T5"/>
              </a:cxn>
              <a:cxn ang="T11">
                <a:pos x="T6" y="T7"/>
              </a:cxn>
            </a:cxnLst>
            <a:rect l="T12" t="T13" r="T14" b="T15"/>
            <a:pathLst>
              <a:path w="96" h="312">
                <a:moveTo>
                  <a:pt x="96" y="0"/>
                </a:moveTo>
                <a:lnTo>
                  <a:pt x="32" y="120"/>
                </a:lnTo>
                <a:lnTo>
                  <a:pt x="0" y="216"/>
                </a:lnTo>
                <a:lnTo>
                  <a:pt x="16" y="312"/>
                </a:lnTo>
              </a:path>
            </a:pathLst>
          </a:custGeom>
          <a:noFill/>
          <a:ln w="38100">
            <a:solidFill>
              <a:srgbClr val="000066"/>
            </a:solidFill>
            <a:round/>
            <a:headEnd/>
            <a:tailEnd type="triangle" w="med" len="med"/>
          </a:ln>
        </p:spPr>
        <p:txBody>
          <a:bodyPr lIns="108834" tIns="54417" rIns="108834" bIns="54417"/>
          <a:lstStyle/>
          <a:p>
            <a:endParaRPr lang="en-US"/>
          </a:p>
        </p:txBody>
      </p:sp>
      <p:sp>
        <p:nvSpPr>
          <p:cNvPr id="70" name="Freeform 47"/>
          <p:cNvSpPr>
            <a:spLocks/>
          </p:cNvSpPr>
          <p:nvPr/>
        </p:nvSpPr>
        <p:spPr bwMode="auto">
          <a:xfrm>
            <a:off x="8430604" y="4800726"/>
            <a:ext cx="101574" cy="381000"/>
          </a:xfrm>
          <a:custGeom>
            <a:avLst/>
            <a:gdLst>
              <a:gd name="T0" fmla="*/ 2147483646 w 96"/>
              <a:gd name="T1" fmla="*/ 0 h 312"/>
              <a:gd name="T2" fmla="*/ 2147483646 w 96"/>
              <a:gd name="T3" fmla="*/ 2147483646 h 312"/>
              <a:gd name="T4" fmla="*/ 0 w 96"/>
              <a:gd name="T5" fmla="*/ 2147483646 h 312"/>
              <a:gd name="T6" fmla="*/ 2147483646 w 96"/>
              <a:gd name="T7" fmla="*/ 2147483646 h 312"/>
              <a:gd name="T8" fmla="*/ 0 60000 65536"/>
              <a:gd name="T9" fmla="*/ 0 60000 65536"/>
              <a:gd name="T10" fmla="*/ 0 60000 65536"/>
              <a:gd name="T11" fmla="*/ 0 60000 65536"/>
              <a:gd name="T12" fmla="*/ 0 w 96"/>
              <a:gd name="T13" fmla="*/ 0 h 312"/>
              <a:gd name="T14" fmla="*/ 96 w 96"/>
              <a:gd name="T15" fmla="*/ 312 h 312"/>
            </a:gdLst>
            <a:ahLst/>
            <a:cxnLst>
              <a:cxn ang="T8">
                <a:pos x="T0" y="T1"/>
              </a:cxn>
              <a:cxn ang="T9">
                <a:pos x="T2" y="T3"/>
              </a:cxn>
              <a:cxn ang="T10">
                <a:pos x="T4" y="T5"/>
              </a:cxn>
              <a:cxn ang="T11">
                <a:pos x="T6" y="T7"/>
              </a:cxn>
            </a:cxnLst>
            <a:rect l="T12" t="T13" r="T14" b="T15"/>
            <a:pathLst>
              <a:path w="96" h="312">
                <a:moveTo>
                  <a:pt x="96" y="0"/>
                </a:moveTo>
                <a:lnTo>
                  <a:pt x="32" y="120"/>
                </a:lnTo>
                <a:lnTo>
                  <a:pt x="0" y="216"/>
                </a:lnTo>
                <a:lnTo>
                  <a:pt x="16" y="312"/>
                </a:lnTo>
              </a:path>
            </a:pathLst>
          </a:custGeom>
          <a:noFill/>
          <a:ln w="38100">
            <a:solidFill>
              <a:srgbClr val="000066"/>
            </a:solidFill>
            <a:round/>
            <a:headEnd/>
            <a:tailEnd type="triangle" w="med" len="med"/>
          </a:ln>
        </p:spPr>
        <p:txBody>
          <a:bodyPr lIns="108834" tIns="54417" rIns="108834" bIns="54417"/>
          <a:lstStyle/>
          <a:p>
            <a:endParaRPr lang="en-US"/>
          </a:p>
        </p:txBody>
      </p:sp>
      <p:sp>
        <p:nvSpPr>
          <p:cNvPr id="71" name="Freeform 48"/>
          <p:cNvSpPr>
            <a:spLocks/>
          </p:cNvSpPr>
          <p:nvPr/>
        </p:nvSpPr>
        <p:spPr bwMode="auto">
          <a:xfrm>
            <a:off x="9283821" y="5124074"/>
            <a:ext cx="101574" cy="456824"/>
          </a:xfrm>
          <a:custGeom>
            <a:avLst/>
            <a:gdLst>
              <a:gd name="T0" fmla="*/ 2147483646 w 96"/>
              <a:gd name="T1" fmla="*/ 0 h 312"/>
              <a:gd name="T2" fmla="*/ 2147483646 w 96"/>
              <a:gd name="T3" fmla="*/ 2147483646 h 312"/>
              <a:gd name="T4" fmla="*/ 0 w 96"/>
              <a:gd name="T5" fmla="*/ 2147483646 h 312"/>
              <a:gd name="T6" fmla="*/ 2147483646 w 96"/>
              <a:gd name="T7" fmla="*/ 2147483646 h 312"/>
              <a:gd name="T8" fmla="*/ 0 60000 65536"/>
              <a:gd name="T9" fmla="*/ 0 60000 65536"/>
              <a:gd name="T10" fmla="*/ 0 60000 65536"/>
              <a:gd name="T11" fmla="*/ 0 60000 65536"/>
              <a:gd name="T12" fmla="*/ 0 w 96"/>
              <a:gd name="T13" fmla="*/ 0 h 312"/>
              <a:gd name="T14" fmla="*/ 96 w 96"/>
              <a:gd name="T15" fmla="*/ 312 h 312"/>
            </a:gdLst>
            <a:ahLst/>
            <a:cxnLst>
              <a:cxn ang="T8">
                <a:pos x="T0" y="T1"/>
              </a:cxn>
              <a:cxn ang="T9">
                <a:pos x="T2" y="T3"/>
              </a:cxn>
              <a:cxn ang="T10">
                <a:pos x="T4" y="T5"/>
              </a:cxn>
              <a:cxn ang="T11">
                <a:pos x="T6" y="T7"/>
              </a:cxn>
            </a:cxnLst>
            <a:rect l="T12" t="T13" r="T14" b="T15"/>
            <a:pathLst>
              <a:path w="96" h="312">
                <a:moveTo>
                  <a:pt x="96" y="0"/>
                </a:moveTo>
                <a:lnTo>
                  <a:pt x="32" y="120"/>
                </a:lnTo>
                <a:lnTo>
                  <a:pt x="0" y="216"/>
                </a:lnTo>
                <a:lnTo>
                  <a:pt x="16" y="312"/>
                </a:lnTo>
              </a:path>
            </a:pathLst>
          </a:custGeom>
          <a:noFill/>
          <a:ln w="38100">
            <a:solidFill>
              <a:srgbClr val="000066"/>
            </a:solidFill>
            <a:round/>
            <a:headEnd/>
            <a:tailEnd type="triangle" w="med" len="med"/>
          </a:ln>
        </p:spPr>
        <p:txBody>
          <a:bodyPr lIns="108834" tIns="54417" rIns="108834" bIns="54417"/>
          <a:lstStyle/>
          <a:p>
            <a:endParaRPr lang="en-US"/>
          </a:p>
        </p:txBody>
      </p:sp>
      <p:sp>
        <p:nvSpPr>
          <p:cNvPr id="72" name="Freeform 49"/>
          <p:cNvSpPr>
            <a:spLocks/>
          </p:cNvSpPr>
          <p:nvPr/>
        </p:nvSpPr>
        <p:spPr bwMode="auto">
          <a:xfrm>
            <a:off x="9446339" y="4724275"/>
            <a:ext cx="203147" cy="495676"/>
          </a:xfrm>
          <a:custGeom>
            <a:avLst/>
            <a:gdLst>
              <a:gd name="T0" fmla="*/ 2147483646 w 96"/>
              <a:gd name="T1" fmla="*/ 0 h 312"/>
              <a:gd name="T2" fmla="*/ 2147483646 w 96"/>
              <a:gd name="T3" fmla="*/ 2147483646 h 312"/>
              <a:gd name="T4" fmla="*/ 0 w 96"/>
              <a:gd name="T5" fmla="*/ 2147483646 h 312"/>
              <a:gd name="T6" fmla="*/ 2147483646 w 96"/>
              <a:gd name="T7" fmla="*/ 2147483646 h 312"/>
              <a:gd name="T8" fmla="*/ 0 60000 65536"/>
              <a:gd name="T9" fmla="*/ 0 60000 65536"/>
              <a:gd name="T10" fmla="*/ 0 60000 65536"/>
              <a:gd name="T11" fmla="*/ 0 60000 65536"/>
              <a:gd name="T12" fmla="*/ 0 w 96"/>
              <a:gd name="T13" fmla="*/ 0 h 312"/>
              <a:gd name="T14" fmla="*/ 96 w 96"/>
              <a:gd name="T15" fmla="*/ 312 h 312"/>
            </a:gdLst>
            <a:ahLst/>
            <a:cxnLst>
              <a:cxn ang="T8">
                <a:pos x="T0" y="T1"/>
              </a:cxn>
              <a:cxn ang="T9">
                <a:pos x="T2" y="T3"/>
              </a:cxn>
              <a:cxn ang="T10">
                <a:pos x="T4" y="T5"/>
              </a:cxn>
              <a:cxn ang="T11">
                <a:pos x="T6" y="T7"/>
              </a:cxn>
            </a:cxnLst>
            <a:rect l="T12" t="T13" r="T14" b="T15"/>
            <a:pathLst>
              <a:path w="96" h="312">
                <a:moveTo>
                  <a:pt x="96" y="0"/>
                </a:moveTo>
                <a:lnTo>
                  <a:pt x="32" y="120"/>
                </a:lnTo>
                <a:lnTo>
                  <a:pt x="0" y="216"/>
                </a:lnTo>
                <a:lnTo>
                  <a:pt x="16" y="312"/>
                </a:lnTo>
              </a:path>
            </a:pathLst>
          </a:custGeom>
          <a:noFill/>
          <a:ln w="38100">
            <a:solidFill>
              <a:srgbClr val="000066"/>
            </a:solidFill>
            <a:round/>
            <a:headEnd/>
            <a:tailEnd type="triangle" w="med" len="med"/>
          </a:ln>
        </p:spPr>
        <p:txBody>
          <a:bodyPr lIns="108834" tIns="54417" rIns="108834" bIns="54417"/>
          <a:lstStyle/>
          <a:p>
            <a:endParaRPr lang="en-US"/>
          </a:p>
        </p:txBody>
      </p:sp>
      <p:sp>
        <p:nvSpPr>
          <p:cNvPr id="73" name="Freeform 50"/>
          <p:cNvSpPr>
            <a:spLocks/>
          </p:cNvSpPr>
          <p:nvPr/>
        </p:nvSpPr>
        <p:spPr bwMode="auto">
          <a:xfrm>
            <a:off x="10360501" y="4876550"/>
            <a:ext cx="203147" cy="495676"/>
          </a:xfrm>
          <a:custGeom>
            <a:avLst/>
            <a:gdLst>
              <a:gd name="T0" fmla="*/ 2147483646 w 96"/>
              <a:gd name="T1" fmla="*/ 0 h 312"/>
              <a:gd name="T2" fmla="*/ 2147483646 w 96"/>
              <a:gd name="T3" fmla="*/ 2147483646 h 312"/>
              <a:gd name="T4" fmla="*/ 0 w 96"/>
              <a:gd name="T5" fmla="*/ 2147483646 h 312"/>
              <a:gd name="T6" fmla="*/ 2147483646 w 96"/>
              <a:gd name="T7" fmla="*/ 2147483646 h 312"/>
              <a:gd name="T8" fmla="*/ 0 60000 65536"/>
              <a:gd name="T9" fmla="*/ 0 60000 65536"/>
              <a:gd name="T10" fmla="*/ 0 60000 65536"/>
              <a:gd name="T11" fmla="*/ 0 60000 65536"/>
              <a:gd name="T12" fmla="*/ 0 w 96"/>
              <a:gd name="T13" fmla="*/ 0 h 312"/>
              <a:gd name="T14" fmla="*/ 96 w 96"/>
              <a:gd name="T15" fmla="*/ 312 h 312"/>
            </a:gdLst>
            <a:ahLst/>
            <a:cxnLst>
              <a:cxn ang="T8">
                <a:pos x="T0" y="T1"/>
              </a:cxn>
              <a:cxn ang="T9">
                <a:pos x="T2" y="T3"/>
              </a:cxn>
              <a:cxn ang="T10">
                <a:pos x="T4" y="T5"/>
              </a:cxn>
              <a:cxn ang="T11">
                <a:pos x="T6" y="T7"/>
              </a:cxn>
            </a:cxnLst>
            <a:rect l="T12" t="T13" r="T14" b="T15"/>
            <a:pathLst>
              <a:path w="96" h="312">
                <a:moveTo>
                  <a:pt x="96" y="0"/>
                </a:moveTo>
                <a:lnTo>
                  <a:pt x="32" y="120"/>
                </a:lnTo>
                <a:lnTo>
                  <a:pt x="0" y="216"/>
                </a:lnTo>
                <a:lnTo>
                  <a:pt x="16" y="312"/>
                </a:lnTo>
              </a:path>
            </a:pathLst>
          </a:custGeom>
          <a:noFill/>
          <a:ln w="38100">
            <a:solidFill>
              <a:srgbClr val="000066"/>
            </a:solidFill>
            <a:round/>
            <a:headEnd/>
            <a:tailEnd type="triangle" w="med" len="med"/>
          </a:ln>
        </p:spPr>
        <p:txBody>
          <a:bodyPr lIns="108834" tIns="54417" rIns="108834" bIns="54417"/>
          <a:lstStyle/>
          <a:p>
            <a:endParaRPr lang="en-US"/>
          </a:p>
        </p:txBody>
      </p:sp>
      <p:sp>
        <p:nvSpPr>
          <p:cNvPr id="74" name="Freeform 51"/>
          <p:cNvSpPr>
            <a:spLocks/>
          </p:cNvSpPr>
          <p:nvPr/>
        </p:nvSpPr>
        <p:spPr bwMode="auto">
          <a:xfrm>
            <a:off x="9649487" y="4953000"/>
            <a:ext cx="203147" cy="495049"/>
          </a:xfrm>
          <a:custGeom>
            <a:avLst/>
            <a:gdLst>
              <a:gd name="T0" fmla="*/ 2147483646 w 96"/>
              <a:gd name="T1" fmla="*/ 0 h 312"/>
              <a:gd name="T2" fmla="*/ 2147483646 w 96"/>
              <a:gd name="T3" fmla="*/ 2147483646 h 312"/>
              <a:gd name="T4" fmla="*/ 0 w 96"/>
              <a:gd name="T5" fmla="*/ 2147483646 h 312"/>
              <a:gd name="T6" fmla="*/ 2147483646 w 96"/>
              <a:gd name="T7" fmla="*/ 2147483646 h 312"/>
              <a:gd name="T8" fmla="*/ 0 60000 65536"/>
              <a:gd name="T9" fmla="*/ 0 60000 65536"/>
              <a:gd name="T10" fmla="*/ 0 60000 65536"/>
              <a:gd name="T11" fmla="*/ 0 60000 65536"/>
              <a:gd name="T12" fmla="*/ 0 w 96"/>
              <a:gd name="T13" fmla="*/ 0 h 312"/>
              <a:gd name="T14" fmla="*/ 96 w 96"/>
              <a:gd name="T15" fmla="*/ 312 h 312"/>
            </a:gdLst>
            <a:ahLst/>
            <a:cxnLst>
              <a:cxn ang="T8">
                <a:pos x="T0" y="T1"/>
              </a:cxn>
              <a:cxn ang="T9">
                <a:pos x="T2" y="T3"/>
              </a:cxn>
              <a:cxn ang="T10">
                <a:pos x="T4" y="T5"/>
              </a:cxn>
              <a:cxn ang="T11">
                <a:pos x="T6" y="T7"/>
              </a:cxn>
            </a:cxnLst>
            <a:rect l="T12" t="T13" r="T14" b="T15"/>
            <a:pathLst>
              <a:path w="96" h="312">
                <a:moveTo>
                  <a:pt x="96" y="0"/>
                </a:moveTo>
                <a:lnTo>
                  <a:pt x="32" y="120"/>
                </a:lnTo>
                <a:lnTo>
                  <a:pt x="0" y="216"/>
                </a:lnTo>
                <a:lnTo>
                  <a:pt x="16" y="312"/>
                </a:lnTo>
              </a:path>
            </a:pathLst>
          </a:custGeom>
          <a:noFill/>
          <a:ln w="38100">
            <a:solidFill>
              <a:srgbClr val="000066"/>
            </a:solidFill>
            <a:round/>
            <a:headEnd/>
            <a:tailEnd type="triangle" w="med" len="med"/>
          </a:ln>
        </p:spPr>
        <p:txBody>
          <a:bodyPr lIns="108834" tIns="54417" rIns="108834" bIns="54417"/>
          <a:lstStyle/>
          <a:p>
            <a:endParaRPr lang="en-US"/>
          </a:p>
        </p:txBody>
      </p:sp>
      <p:sp>
        <p:nvSpPr>
          <p:cNvPr id="75" name="Freeform 52"/>
          <p:cNvSpPr>
            <a:spLocks/>
          </p:cNvSpPr>
          <p:nvPr/>
        </p:nvSpPr>
        <p:spPr bwMode="auto">
          <a:xfrm>
            <a:off x="8125883" y="4724275"/>
            <a:ext cx="203147" cy="495676"/>
          </a:xfrm>
          <a:custGeom>
            <a:avLst/>
            <a:gdLst>
              <a:gd name="T0" fmla="*/ 2147483646 w 96"/>
              <a:gd name="T1" fmla="*/ 0 h 312"/>
              <a:gd name="T2" fmla="*/ 2147483646 w 96"/>
              <a:gd name="T3" fmla="*/ 2147483646 h 312"/>
              <a:gd name="T4" fmla="*/ 0 w 96"/>
              <a:gd name="T5" fmla="*/ 2147483646 h 312"/>
              <a:gd name="T6" fmla="*/ 2147483646 w 96"/>
              <a:gd name="T7" fmla="*/ 2147483646 h 312"/>
              <a:gd name="T8" fmla="*/ 0 60000 65536"/>
              <a:gd name="T9" fmla="*/ 0 60000 65536"/>
              <a:gd name="T10" fmla="*/ 0 60000 65536"/>
              <a:gd name="T11" fmla="*/ 0 60000 65536"/>
              <a:gd name="T12" fmla="*/ 0 w 96"/>
              <a:gd name="T13" fmla="*/ 0 h 312"/>
              <a:gd name="T14" fmla="*/ 96 w 96"/>
              <a:gd name="T15" fmla="*/ 312 h 312"/>
            </a:gdLst>
            <a:ahLst/>
            <a:cxnLst>
              <a:cxn ang="T8">
                <a:pos x="T0" y="T1"/>
              </a:cxn>
              <a:cxn ang="T9">
                <a:pos x="T2" y="T3"/>
              </a:cxn>
              <a:cxn ang="T10">
                <a:pos x="T4" y="T5"/>
              </a:cxn>
              <a:cxn ang="T11">
                <a:pos x="T6" y="T7"/>
              </a:cxn>
            </a:cxnLst>
            <a:rect l="T12" t="T13" r="T14" b="T15"/>
            <a:pathLst>
              <a:path w="96" h="312">
                <a:moveTo>
                  <a:pt x="96" y="0"/>
                </a:moveTo>
                <a:lnTo>
                  <a:pt x="32" y="120"/>
                </a:lnTo>
                <a:lnTo>
                  <a:pt x="0" y="216"/>
                </a:lnTo>
                <a:lnTo>
                  <a:pt x="16" y="312"/>
                </a:lnTo>
              </a:path>
            </a:pathLst>
          </a:custGeom>
          <a:noFill/>
          <a:ln w="38100">
            <a:solidFill>
              <a:srgbClr val="000066"/>
            </a:solidFill>
            <a:round/>
            <a:headEnd/>
            <a:tailEnd type="triangle" w="med" len="med"/>
          </a:ln>
        </p:spPr>
        <p:txBody>
          <a:bodyPr lIns="108834" tIns="54417" rIns="108834" bIns="54417"/>
          <a:lstStyle/>
          <a:p>
            <a:endParaRPr lang="en-US"/>
          </a:p>
        </p:txBody>
      </p:sp>
      <p:sp>
        <p:nvSpPr>
          <p:cNvPr id="76" name="Freeform 53"/>
          <p:cNvSpPr>
            <a:spLocks/>
          </p:cNvSpPr>
          <p:nvPr/>
        </p:nvSpPr>
        <p:spPr bwMode="auto">
          <a:xfrm>
            <a:off x="11173090" y="5029451"/>
            <a:ext cx="203147" cy="495049"/>
          </a:xfrm>
          <a:custGeom>
            <a:avLst/>
            <a:gdLst>
              <a:gd name="T0" fmla="*/ 2147483646 w 96"/>
              <a:gd name="T1" fmla="*/ 0 h 312"/>
              <a:gd name="T2" fmla="*/ 2147483646 w 96"/>
              <a:gd name="T3" fmla="*/ 2147483646 h 312"/>
              <a:gd name="T4" fmla="*/ 0 w 96"/>
              <a:gd name="T5" fmla="*/ 2147483646 h 312"/>
              <a:gd name="T6" fmla="*/ 2147483646 w 96"/>
              <a:gd name="T7" fmla="*/ 2147483646 h 312"/>
              <a:gd name="T8" fmla="*/ 0 60000 65536"/>
              <a:gd name="T9" fmla="*/ 0 60000 65536"/>
              <a:gd name="T10" fmla="*/ 0 60000 65536"/>
              <a:gd name="T11" fmla="*/ 0 60000 65536"/>
              <a:gd name="T12" fmla="*/ 0 w 96"/>
              <a:gd name="T13" fmla="*/ 0 h 312"/>
              <a:gd name="T14" fmla="*/ 96 w 96"/>
              <a:gd name="T15" fmla="*/ 312 h 312"/>
            </a:gdLst>
            <a:ahLst/>
            <a:cxnLst>
              <a:cxn ang="T8">
                <a:pos x="T0" y="T1"/>
              </a:cxn>
              <a:cxn ang="T9">
                <a:pos x="T2" y="T3"/>
              </a:cxn>
              <a:cxn ang="T10">
                <a:pos x="T4" y="T5"/>
              </a:cxn>
              <a:cxn ang="T11">
                <a:pos x="T6" y="T7"/>
              </a:cxn>
            </a:cxnLst>
            <a:rect l="T12" t="T13" r="T14" b="T15"/>
            <a:pathLst>
              <a:path w="96" h="312">
                <a:moveTo>
                  <a:pt x="96" y="0"/>
                </a:moveTo>
                <a:lnTo>
                  <a:pt x="32" y="120"/>
                </a:lnTo>
                <a:lnTo>
                  <a:pt x="0" y="216"/>
                </a:lnTo>
                <a:lnTo>
                  <a:pt x="16" y="312"/>
                </a:lnTo>
              </a:path>
            </a:pathLst>
          </a:custGeom>
          <a:noFill/>
          <a:ln w="38100">
            <a:solidFill>
              <a:srgbClr val="000066"/>
            </a:solidFill>
            <a:round/>
            <a:headEnd/>
            <a:tailEnd type="triangle" w="med" len="med"/>
          </a:ln>
        </p:spPr>
        <p:txBody>
          <a:bodyPr lIns="108834" tIns="54417" rIns="108834" bIns="54417"/>
          <a:lstStyle/>
          <a:p>
            <a:endParaRPr lang="en-US"/>
          </a:p>
        </p:txBody>
      </p:sp>
      <p:sp>
        <p:nvSpPr>
          <p:cNvPr id="77" name="Freeform 54"/>
          <p:cNvSpPr>
            <a:spLocks/>
          </p:cNvSpPr>
          <p:nvPr/>
        </p:nvSpPr>
        <p:spPr bwMode="auto">
          <a:xfrm flipH="1">
            <a:off x="8836898" y="5434890"/>
            <a:ext cx="304721" cy="228725"/>
          </a:xfrm>
          <a:custGeom>
            <a:avLst/>
            <a:gdLst>
              <a:gd name="T0" fmla="*/ 2147483646 w 96"/>
              <a:gd name="T1" fmla="*/ 0 h 312"/>
              <a:gd name="T2" fmla="*/ 2147483646 w 96"/>
              <a:gd name="T3" fmla="*/ 2147483646 h 312"/>
              <a:gd name="T4" fmla="*/ 0 w 96"/>
              <a:gd name="T5" fmla="*/ 2147483646 h 312"/>
              <a:gd name="T6" fmla="*/ 2147483646 w 96"/>
              <a:gd name="T7" fmla="*/ 2147483646 h 312"/>
              <a:gd name="T8" fmla="*/ 0 60000 65536"/>
              <a:gd name="T9" fmla="*/ 0 60000 65536"/>
              <a:gd name="T10" fmla="*/ 0 60000 65536"/>
              <a:gd name="T11" fmla="*/ 0 60000 65536"/>
              <a:gd name="T12" fmla="*/ 0 w 96"/>
              <a:gd name="T13" fmla="*/ 0 h 312"/>
              <a:gd name="T14" fmla="*/ 96 w 96"/>
              <a:gd name="T15" fmla="*/ 312 h 312"/>
            </a:gdLst>
            <a:ahLst/>
            <a:cxnLst>
              <a:cxn ang="T8">
                <a:pos x="T0" y="T1"/>
              </a:cxn>
              <a:cxn ang="T9">
                <a:pos x="T2" y="T3"/>
              </a:cxn>
              <a:cxn ang="T10">
                <a:pos x="T4" y="T5"/>
              </a:cxn>
              <a:cxn ang="T11">
                <a:pos x="T6" y="T7"/>
              </a:cxn>
            </a:cxnLst>
            <a:rect l="T12" t="T13" r="T14" b="T15"/>
            <a:pathLst>
              <a:path w="96" h="312">
                <a:moveTo>
                  <a:pt x="96" y="0"/>
                </a:moveTo>
                <a:lnTo>
                  <a:pt x="32" y="120"/>
                </a:lnTo>
                <a:lnTo>
                  <a:pt x="0" y="216"/>
                </a:lnTo>
                <a:lnTo>
                  <a:pt x="16" y="312"/>
                </a:lnTo>
              </a:path>
            </a:pathLst>
          </a:custGeom>
          <a:noFill/>
          <a:ln w="38100">
            <a:solidFill>
              <a:srgbClr val="000066"/>
            </a:solidFill>
            <a:round/>
            <a:headEnd/>
            <a:tailEnd type="triangle" w="med" len="med"/>
          </a:ln>
        </p:spPr>
        <p:txBody>
          <a:bodyPr lIns="108834" tIns="54417" rIns="108834" bIns="54417"/>
          <a:lstStyle/>
          <a:p>
            <a:endParaRPr lang="en-US"/>
          </a:p>
        </p:txBody>
      </p:sp>
      <p:sp>
        <p:nvSpPr>
          <p:cNvPr id="78" name="Freeform 55"/>
          <p:cNvSpPr>
            <a:spLocks/>
          </p:cNvSpPr>
          <p:nvPr/>
        </p:nvSpPr>
        <p:spPr bwMode="auto">
          <a:xfrm>
            <a:off x="8735325" y="4419726"/>
            <a:ext cx="203147" cy="495049"/>
          </a:xfrm>
          <a:custGeom>
            <a:avLst/>
            <a:gdLst>
              <a:gd name="T0" fmla="*/ 2147483646 w 96"/>
              <a:gd name="T1" fmla="*/ 0 h 312"/>
              <a:gd name="T2" fmla="*/ 2147483646 w 96"/>
              <a:gd name="T3" fmla="*/ 2147483646 h 312"/>
              <a:gd name="T4" fmla="*/ 0 w 96"/>
              <a:gd name="T5" fmla="*/ 2147483646 h 312"/>
              <a:gd name="T6" fmla="*/ 2147483646 w 96"/>
              <a:gd name="T7" fmla="*/ 2147483646 h 312"/>
              <a:gd name="T8" fmla="*/ 0 60000 65536"/>
              <a:gd name="T9" fmla="*/ 0 60000 65536"/>
              <a:gd name="T10" fmla="*/ 0 60000 65536"/>
              <a:gd name="T11" fmla="*/ 0 60000 65536"/>
              <a:gd name="T12" fmla="*/ 0 w 96"/>
              <a:gd name="T13" fmla="*/ 0 h 312"/>
              <a:gd name="T14" fmla="*/ 96 w 96"/>
              <a:gd name="T15" fmla="*/ 312 h 312"/>
            </a:gdLst>
            <a:ahLst/>
            <a:cxnLst>
              <a:cxn ang="T8">
                <a:pos x="T0" y="T1"/>
              </a:cxn>
              <a:cxn ang="T9">
                <a:pos x="T2" y="T3"/>
              </a:cxn>
              <a:cxn ang="T10">
                <a:pos x="T4" y="T5"/>
              </a:cxn>
              <a:cxn ang="T11">
                <a:pos x="T6" y="T7"/>
              </a:cxn>
            </a:cxnLst>
            <a:rect l="T12" t="T13" r="T14" b="T15"/>
            <a:pathLst>
              <a:path w="96" h="312">
                <a:moveTo>
                  <a:pt x="96" y="0"/>
                </a:moveTo>
                <a:lnTo>
                  <a:pt x="32" y="120"/>
                </a:lnTo>
                <a:lnTo>
                  <a:pt x="0" y="216"/>
                </a:lnTo>
                <a:lnTo>
                  <a:pt x="16" y="312"/>
                </a:lnTo>
              </a:path>
            </a:pathLst>
          </a:custGeom>
          <a:noFill/>
          <a:ln w="38100">
            <a:solidFill>
              <a:srgbClr val="000066"/>
            </a:solidFill>
            <a:round/>
            <a:headEnd/>
            <a:tailEnd type="triangle" w="med" len="med"/>
          </a:ln>
        </p:spPr>
        <p:txBody>
          <a:bodyPr lIns="108834" tIns="54417" rIns="108834" bIns="54417"/>
          <a:lstStyle/>
          <a:p>
            <a:endParaRPr lang="en-US"/>
          </a:p>
        </p:txBody>
      </p:sp>
      <p:sp>
        <p:nvSpPr>
          <p:cNvPr id="79" name="Freeform 56"/>
          <p:cNvSpPr>
            <a:spLocks/>
          </p:cNvSpPr>
          <p:nvPr/>
        </p:nvSpPr>
        <p:spPr bwMode="auto">
          <a:xfrm>
            <a:off x="9243192" y="4343275"/>
            <a:ext cx="203147" cy="495676"/>
          </a:xfrm>
          <a:custGeom>
            <a:avLst/>
            <a:gdLst>
              <a:gd name="T0" fmla="*/ 2147483646 w 96"/>
              <a:gd name="T1" fmla="*/ 0 h 312"/>
              <a:gd name="T2" fmla="*/ 2147483646 w 96"/>
              <a:gd name="T3" fmla="*/ 2147483646 h 312"/>
              <a:gd name="T4" fmla="*/ 0 w 96"/>
              <a:gd name="T5" fmla="*/ 2147483646 h 312"/>
              <a:gd name="T6" fmla="*/ 2147483646 w 96"/>
              <a:gd name="T7" fmla="*/ 2147483646 h 312"/>
              <a:gd name="T8" fmla="*/ 0 60000 65536"/>
              <a:gd name="T9" fmla="*/ 0 60000 65536"/>
              <a:gd name="T10" fmla="*/ 0 60000 65536"/>
              <a:gd name="T11" fmla="*/ 0 60000 65536"/>
              <a:gd name="T12" fmla="*/ 0 w 96"/>
              <a:gd name="T13" fmla="*/ 0 h 312"/>
              <a:gd name="T14" fmla="*/ 96 w 96"/>
              <a:gd name="T15" fmla="*/ 312 h 312"/>
            </a:gdLst>
            <a:ahLst/>
            <a:cxnLst>
              <a:cxn ang="T8">
                <a:pos x="T0" y="T1"/>
              </a:cxn>
              <a:cxn ang="T9">
                <a:pos x="T2" y="T3"/>
              </a:cxn>
              <a:cxn ang="T10">
                <a:pos x="T4" y="T5"/>
              </a:cxn>
              <a:cxn ang="T11">
                <a:pos x="T6" y="T7"/>
              </a:cxn>
            </a:cxnLst>
            <a:rect l="T12" t="T13" r="T14" b="T15"/>
            <a:pathLst>
              <a:path w="96" h="312">
                <a:moveTo>
                  <a:pt x="96" y="0"/>
                </a:moveTo>
                <a:lnTo>
                  <a:pt x="32" y="120"/>
                </a:lnTo>
                <a:lnTo>
                  <a:pt x="0" y="216"/>
                </a:lnTo>
                <a:lnTo>
                  <a:pt x="16" y="312"/>
                </a:lnTo>
              </a:path>
            </a:pathLst>
          </a:custGeom>
          <a:noFill/>
          <a:ln w="38100">
            <a:solidFill>
              <a:srgbClr val="000066"/>
            </a:solidFill>
            <a:round/>
            <a:headEnd/>
            <a:tailEnd type="triangle" w="med" len="med"/>
          </a:ln>
        </p:spPr>
        <p:txBody>
          <a:bodyPr lIns="108834" tIns="54417" rIns="108834" bIns="54417"/>
          <a:lstStyle/>
          <a:p>
            <a:endParaRPr lang="en-US"/>
          </a:p>
        </p:txBody>
      </p:sp>
      <p:sp>
        <p:nvSpPr>
          <p:cNvPr id="80" name="Freeform 57"/>
          <p:cNvSpPr>
            <a:spLocks/>
          </p:cNvSpPr>
          <p:nvPr/>
        </p:nvSpPr>
        <p:spPr bwMode="auto">
          <a:xfrm>
            <a:off x="9547913" y="3816267"/>
            <a:ext cx="203147" cy="495676"/>
          </a:xfrm>
          <a:custGeom>
            <a:avLst/>
            <a:gdLst>
              <a:gd name="T0" fmla="*/ 2147483646 w 96"/>
              <a:gd name="T1" fmla="*/ 0 h 312"/>
              <a:gd name="T2" fmla="*/ 2147483646 w 96"/>
              <a:gd name="T3" fmla="*/ 2147483646 h 312"/>
              <a:gd name="T4" fmla="*/ 0 w 96"/>
              <a:gd name="T5" fmla="*/ 2147483646 h 312"/>
              <a:gd name="T6" fmla="*/ 2147483646 w 96"/>
              <a:gd name="T7" fmla="*/ 2147483646 h 312"/>
              <a:gd name="T8" fmla="*/ 0 60000 65536"/>
              <a:gd name="T9" fmla="*/ 0 60000 65536"/>
              <a:gd name="T10" fmla="*/ 0 60000 65536"/>
              <a:gd name="T11" fmla="*/ 0 60000 65536"/>
              <a:gd name="T12" fmla="*/ 0 w 96"/>
              <a:gd name="T13" fmla="*/ 0 h 312"/>
              <a:gd name="T14" fmla="*/ 96 w 96"/>
              <a:gd name="T15" fmla="*/ 312 h 312"/>
            </a:gdLst>
            <a:ahLst/>
            <a:cxnLst>
              <a:cxn ang="T8">
                <a:pos x="T0" y="T1"/>
              </a:cxn>
              <a:cxn ang="T9">
                <a:pos x="T2" y="T3"/>
              </a:cxn>
              <a:cxn ang="T10">
                <a:pos x="T4" y="T5"/>
              </a:cxn>
              <a:cxn ang="T11">
                <a:pos x="T6" y="T7"/>
              </a:cxn>
            </a:cxnLst>
            <a:rect l="T12" t="T13" r="T14" b="T15"/>
            <a:pathLst>
              <a:path w="96" h="312">
                <a:moveTo>
                  <a:pt x="96" y="0"/>
                </a:moveTo>
                <a:lnTo>
                  <a:pt x="32" y="120"/>
                </a:lnTo>
                <a:lnTo>
                  <a:pt x="0" y="216"/>
                </a:lnTo>
                <a:lnTo>
                  <a:pt x="16" y="312"/>
                </a:lnTo>
              </a:path>
            </a:pathLst>
          </a:custGeom>
          <a:noFill/>
          <a:ln w="38100">
            <a:solidFill>
              <a:srgbClr val="000066"/>
            </a:solidFill>
            <a:round/>
            <a:headEnd/>
            <a:tailEnd type="triangle" w="med" len="med"/>
          </a:ln>
        </p:spPr>
        <p:txBody>
          <a:bodyPr lIns="108834" tIns="54417" rIns="108834" bIns="54417"/>
          <a:lstStyle/>
          <a:p>
            <a:endParaRPr lang="en-US"/>
          </a:p>
        </p:txBody>
      </p:sp>
      <p:sp>
        <p:nvSpPr>
          <p:cNvPr id="81" name="Freeform 58"/>
          <p:cNvSpPr>
            <a:spLocks/>
          </p:cNvSpPr>
          <p:nvPr/>
        </p:nvSpPr>
        <p:spPr bwMode="auto">
          <a:xfrm>
            <a:off x="8968944" y="4679783"/>
            <a:ext cx="609441" cy="456824"/>
          </a:xfrm>
          <a:custGeom>
            <a:avLst/>
            <a:gdLst>
              <a:gd name="T0" fmla="*/ 2147483646 w 96"/>
              <a:gd name="T1" fmla="*/ 0 h 312"/>
              <a:gd name="T2" fmla="*/ 2147483646 w 96"/>
              <a:gd name="T3" fmla="*/ 2147483646 h 312"/>
              <a:gd name="T4" fmla="*/ 0 w 96"/>
              <a:gd name="T5" fmla="*/ 2147483646 h 312"/>
              <a:gd name="T6" fmla="*/ 2147483646 w 96"/>
              <a:gd name="T7" fmla="*/ 2147483646 h 312"/>
              <a:gd name="T8" fmla="*/ 0 60000 65536"/>
              <a:gd name="T9" fmla="*/ 0 60000 65536"/>
              <a:gd name="T10" fmla="*/ 0 60000 65536"/>
              <a:gd name="T11" fmla="*/ 0 60000 65536"/>
              <a:gd name="T12" fmla="*/ 0 w 96"/>
              <a:gd name="T13" fmla="*/ 0 h 312"/>
              <a:gd name="T14" fmla="*/ 96 w 96"/>
              <a:gd name="T15" fmla="*/ 312 h 312"/>
            </a:gdLst>
            <a:ahLst/>
            <a:cxnLst>
              <a:cxn ang="T8">
                <a:pos x="T0" y="T1"/>
              </a:cxn>
              <a:cxn ang="T9">
                <a:pos x="T2" y="T3"/>
              </a:cxn>
              <a:cxn ang="T10">
                <a:pos x="T4" y="T5"/>
              </a:cxn>
              <a:cxn ang="T11">
                <a:pos x="T6" y="T7"/>
              </a:cxn>
            </a:cxnLst>
            <a:rect l="T12" t="T13" r="T14" b="T15"/>
            <a:pathLst>
              <a:path w="96" h="312">
                <a:moveTo>
                  <a:pt x="96" y="0"/>
                </a:moveTo>
                <a:lnTo>
                  <a:pt x="32" y="120"/>
                </a:lnTo>
                <a:lnTo>
                  <a:pt x="0" y="216"/>
                </a:lnTo>
                <a:lnTo>
                  <a:pt x="16" y="312"/>
                </a:lnTo>
              </a:path>
            </a:pathLst>
          </a:custGeom>
          <a:noFill/>
          <a:ln w="38100">
            <a:solidFill>
              <a:srgbClr val="000066"/>
            </a:solidFill>
            <a:round/>
            <a:headEnd/>
            <a:tailEnd type="triangle" w="med" len="med"/>
          </a:ln>
        </p:spPr>
        <p:txBody>
          <a:bodyPr lIns="108834" tIns="54417" rIns="108834" bIns="54417"/>
          <a:lstStyle/>
          <a:p>
            <a:endParaRPr lang="en-US"/>
          </a:p>
        </p:txBody>
      </p:sp>
      <p:sp>
        <p:nvSpPr>
          <p:cNvPr id="82" name="Freeform 59"/>
          <p:cNvSpPr>
            <a:spLocks/>
          </p:cNvSpPr>
          <p:nvPr/>
        </p:nvSpPr>
        <p:spPr bwMode="auto">
          <a:xfrm flipH="1">
            <a:off x="10055780" y="5410451"/>
            <a:ext cx="101574" cy="228099"/>
          </a:xfrm>
          <a:custGeom>
            <a:avLst/>
            <a:gdLst>
              <a:gd name="T0" fmla="*/ 2147483646 w 96"/>
              <a:gd name="T1" fmla="*/ 0 h 312"/>
              <a:gd name="T2" fmla="*/ 2147483646 w 96"/>
              <a:gd name="T3" fmla="*/ 2147483646 h 312"/>
              <a:gd name="T4" fmla="*/ 0 w 96"/>
              <a:gd name="T5" fmla="*/ 2147483646 h 312"/>
              <a:gd name="T6" fmla="*/ 2147483646 w 96"/>
              <a:gd name="T7" fmla="*/ 2147483646 h 312"/>
              <a:gd name="T8" fmla="*/ 0 60000 65536"/>
              <a:gd name="T9" fmla="*/ 0 60000 65536"/>
              <a:gd name="T10" fmla="*/ 0 60000 65536"/>
              <a:gd name="T11" fmla="*/ 0 60000 65536"/>
              <a:gd name="T12" fmla="*/ 0 w 96"/>
              <a:gd name="T13" fmla="*/ 0 h 312"/>
              <a:gd name="T14" fmla="*/ 96 w 96"/>
              <a:gd name="T15" fmla="*/ 312 h 312"/>
            </a:gdLst>
            <a:ahLst/>
            <a:cxnLst>
              <a:cxn ang="T8">
                <a:pos x="T0" y="T1"/>
              </a:cxn>
              <a:cxn ang="T9">
                <a:pos x="T2" y="T3"/>
              </a:cxn>
              <a:cxn ang="T10">
                <a:pos x="T4" y="T5"/>
              </a:cxn>
              <a:cxn ang="T11">
                <a:pos x="T6" y="T7"/>
              </a:cxn>
            </a:cxnLst>
            <a:rect l="T12" t="T13" r="T14" b="T15"/>
            <a:pathLst>
              <a:path w="96" h="312">
                <a:moveTo>
                  <a:pt x="96" y="0"/>
                </a:moveTo>
                <a:lnTo>
                  <a:pt x="32" y="120"/>
                </a:lnTo>
                <a:lnTo>
                  <a:pt x="0" y="216"/>
                </a:lnTo>
                <a:lnTo>
                  <a:pt x="16" y="312"/>
                </a:lnTo>
              </a:path>
            </a:pathLst>
          </a:custGeom>
          <a:noFill/>
          <a:ln w="38100">
            <a:solidFill>
              <a:srgbClr val="000066"/>
            </a:solidFill>
            <a:round/>
            <a:headEnd/>
            <a:tailEnd type="triangle" w="med" len="med"/>
          </a:ln>
        </p:spPr>
        <p:txBody>
          <a:bodyPr lIns="108834" tIns="54417" rIns="108834" bIns="54417"/>
          <a:lstStyle/>
          <a:p>
            <a:endParaRPr lang="en-US"/>
          </a:p>
        </p:txBody>
      </p:sp>
      <p:sp>
        <p:nvSpPr>
          <p:cNvPr id="83" name="Freeform 60"/>
          <p:cNvSpPr>
            <a:spLocks/>
          </p:cNvSpPr>
          <p:nvPr/>
        </p:nvSpPr>
        <p:spPr bwMode="auto">
          <a:xfrm flipH="1">
            <a:off x="10665222" y="5334000"/>
            <a:ext cx="203147" cy="381000"/>
          </a:xfrm>
          <a:custGeom>
            <a:avLst/>
            <a:gdLst>
              <a:gd name="T0" fmla="*/ 2147483646 w 96"/>
              <a:gd name="T1" fmla="*/ 0 h 312"/>
              <a:gd name="T2" fmla="*/ 2147483646 w 96"/>
              <a:gd name="T3" fmla="*/ 2147483646 h 312"/>
              <a:gd name="T4" fmla="*/ 0 w 96"/>
              <a:gd name="T5" fmla="*/ 2147483646 h 312"/>
              <a:gd name="T6" fmla="*/ 2147483646 w 96"/>
              <a:gd name="T7" fmla="*/ 2147483646 h 312"/>
              <a:gd name="T8" fmla="*/ 0 60000 65536"/>
              <a:gd name="T9" fmla="*/ 0 60000 65536"/>
              <a:gd name="T10" fmla="*/ 0 60000 65536"/>
              <a:gd name="T11" fmla="*/ 0 60000 65536"/>
              <a:gd name="T12" fmla="*/ 0 w 96"/>
              <a:gd name="T13" fmla="*/ 0 h 312"/>
              <a:gd name="T14" fmla="*/ 96 w 96"/>
              <a:gd name="T15" fmla="*/ 312 h 312"/>
            </a:gdLst>
            <a:ahLst/>
            <a:cxnLst>
              <a:cxn ang="T8">
                <a:pos x="T0" y="T1"/>
              </a:cxn>
              <a:cxn ang="T9">
                <a:pos x="T2" y="T3"/>
              </a:cxn>
              <a:cxn ang="T10">
                <a:pos x="T4" y="T5"/>
              </a:cxn>
              <a:cxn ang="T11">
                <a:pos x="T6" y="T7"/>
              </a:cxn>
            </a:cxnLst>
            <a:rect l="T12" t="T13" r="T14" b="T15"/>
            <a:pathLst>
              <a:path w="96" h="312">
                <a:moveTo>
                  <a:pt x="96" y="0"/>
                </a:moveTo>
                <a:lnTo>
                  <a:pt x="32" y="120"/>
                </a:lnTo>
                <a:lnTo>
                  <a:pt x="0" y="216"/>
                </a:lnTo>
                <a:lnTo>
                  <a:pt x="16" y="312"/>
                </a:lnTo>
              </a:path>
            </a:pathLst>
          </a:custGeom>
          <a:noFill/>
          <a:ln w="38100">
            <a:solidFill>
              <a:srgbClr val="000066"/>
            </a:solidFill>
            <a:round/>
            <a:headEnd/>
            <a:tailEnd type="triangle" w="med" len="med"/>
          </a:ln>
        </p:spPr>
        <p:txBody>
          <a:bodyPr lIns="108834" tIns="54417" rIns="108834" bIns="54417"/>
          <a:lstStyle/>
          <a:p>
            <a:endParaRPr lang="en-US"/>
          </a:p>
        </p:txBody>
      </p:sp>
      <p:sp>
        <p:nvSpPr>
          <p:cNvPr id="84" name="Rectangle 83"/>
          <p:cNvSpPr/>
          <p:nvPr/>
        </p:nvSpPr>
        <p:spPr>
          <a:xfrm>
            <a:off x="0" y="1"/>
            <a:ext cx="12192000" cy="7381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Khí</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hậu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nhiệt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ẩm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gió</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mùa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ẩm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mưa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nhiều</a:t>
            </a:r>
            <a:endParaRPr 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643406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1000"/>
                                        <p:tgtEl>
                                          <p:spTgt spid="44"/>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1000"/>
                                        <p:tgtEl>
                                          <p:spTgt spid="45"/>
                                        </p:tgtEl>
                                      </p:cBhvr>
                                    </p:animEffect>
                                  </p:childTnLst>
                                </p:cTn>
                              </p:par>
                              <p:par>
                                <p:cTn id="11" presetID="22" presetClass="entr" presetSubtype="4" repeatCount="indefinite"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1000"/>
                                        <p:tgtEl>
                                          <p:spTgt spid="46"/>
                                        </p:tgtEl>
                                      </p:cBhvr>
                                    </p:animEffect>
                                  </p:childTnLst>
                                </p:cTn>
                              </p:par>
                              <p:par>
                                <p:cTn id="14" presetID="22" presetClass="entr" presetSubtype="4" repeatCount="indefinite"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down)">
                                      <p:cBhvr>
                                        <p:cTn id="16" dur="1000"/>
                                        <p:tgtEl>
                                          <p:spTgt spid="47"/>
                                        </p:tgtEl>
                                      </p:cBhvr>
                                    </p:animEffect>
                                  </p:childTnLst>
                                </p:cTn>
                              </p:par>
                              <p:par>
                                <p:cTn id="17" presetID="22" presetClass="entr" presetSubtype="4" repeatCount="indefinite"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down)">
                                      <p:cBhvr>
                                        <p:cTn id="19" dur="1000"/>
                                        <p:tgtEl>
                                          <p:spTgt spid="48"/>
                                        </p:tgtEl>
                                      </p:cBhvr>
                                    </p:animEffect>
                                  </p:childTnLst>
                                </p:cTn>
                              </p:par>
                              <p:par>
                                <p:cTn id="20" presetID="22" presetClass="entr" presetSubtype="4" repeatCount="indefinite"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1000"/>
                                        <p:tgtEl>
                                          <p:spTgt spid="49"/>
                                        </p:tgtEl>
                                      </p:cBhvr>
                                    </p:animEffect>
                                  </p:childTnLst>
                                </p:cTn>
                              </p:par>
                              <p:par>
                                <p:cTn id="23" presetID="22" presetClass="entr" presetSubtype="4" repeatCount="indefinite"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down)">
                                      <p:cBhvr>
                                        <p:cTn id="25" dur="1000"/>
                                        <p:tgtEl>
                                          <p:spTgt spid="50"/>
                                        </p:tgtEl>
                                      </p:cBhvr>
                                    </p:animEffect>
                                  </p:childTnLst>
                                </p:cTn>
                              </p:par>
                              <p:par>
                                <p:cTn id="26" presetID="22" presetClass="entr" presetSubtype="4" repeatCount="indefinite"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1000"/>
                                        <p:tgtEl>
                                          <p:spTgt spid="51"/>
                                        </p:tgtEl>
                                      </p:cBhvr>
                                    </p:animEffect>
                                  </p:childTnLst>
                                </p:cTn>
                              </p:par>
                              <p:par>
                                <p:cTn id="29" presetID="22" presetClass="entr" presetSubtype="4" repeatCount="indefinite"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down)">
                                      <p:cBhvr>
                                        <p:cTn id="31" dur="1000"/>
                                        <p:tgtEl>
                                          <p:spTgt spid="52"/>
                                        </p:tgtEl>
                                      </p:cBhvr>
                                    </p:animEffect>
                                  </p:childTnLst>
                                </p:cTn>
                              </p:par>
                              <p:par>
                                <p:cTn id="32" presetID="22" presetClass="entr" presetSubtype="4" repeatCount="indefinite"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wipe(down)">
                                      <p:cBhvr>
                                        <p:cTn id="34" dur="1000"/>
                                        <p:tgtEl>
                                          <p:spTgt spid="53"/>
                                        </p:tgtEl>
                                      </p:cBhvr>
                                    </p:animEffect>
                                  </p:childTnLst>
                                </p:cTn>
                              </p:par>
                              <p:par>
                                <p:cTn id="35" presetID="22" presetClass="entr" presetSubtype="4" repeatCount="indefinite"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down)">
                                      <p:cBhvr>
                                        <p:cTn id="37" dur="1000"/>
                                        <p:tgtEl>
                                          <p:spTgt spid="54"/>
                                        </p:tgtEl>
                                      </p:cBhvr>
                                    </p:animEffect>
                                  </p:childTnLst>
                                </p:cTn>
                              </p:par>
                              <p:par>
                                <p:cTn id="38" presetID="22" presetClass="entr" presetSubtype="4" repeatCount="indefinite"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1000"/>
                                        <p:tgtEl>
                                          <p:spTgt spid="55"/>
                                        </p:tgtEl>
                                      </p:cBhvr>
                                    </p:animEffect>
                                  </p:childTnLst>
                                </p:cTn>
                              </p:par>
                              <p:par>
                                <p:cTn id="41" presetID="22" presetClass="entr" presetSubtype="4" repeatCount="indefinite"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ipe(down)">
                                      <p:cBhvr>
                                        <p:cTn id="43" dur="1000"/>
                                        <p:tgtEl>
                                          <p:spTgt spid="56"/>
                                        </p:tgtEl>
                                      </p:cBhvr>
                                    </p:animEffect>
                                  </p:childTnLst>
                                </p:cTn>
                              </p:par>
                              <p:par>
                                <p:cTn id="44" presetID="22" presetClass="entr" presetSubtype="4" repeatCount="indefinite" fill="hold" grpId="0"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wipe(down)">
                                      <p:cBhvr>
                                        <p:cTn id="46" dur="1000"/>
                                        <p:tgtEl>
                                          <p:spTgt spid="57"/>
                                        </p:tgtEl>
                                      </p:cBhvr>
                                    </p:animEffect>
                                  </p:childTnLst>
                                </p:cTn>
                              </p:par>
                              <p:par>
                                <p:cTn id="47" presetID="22" presetClass="entr" presetSubtype="4" repeatCount="indefinite"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down)">
                                      <p:cBhvr>
                                        <p:cTn id="49" dur="1000"/>
                                        <p:tgtEl>
                                          <p:spTgt spid="58"/>
                                        </p:tgtEl>
                                      </p:cBhvr>
                                    </p:animEffect>
                                  </p:childTnLst>
                                </p:cTn>
                              </p:par>
                              <p:par>
                                <p:cTn id="50" presetID="22" presetClass="entr" presetSubtype="4" repeatCount="indefinite" fill="hold" grpId="0"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down)">
                                      <p:cBhvr>
                                        <p:cTn id="52" dur="1000"/>
                                        <p:tgtEl>
                                          <p:spTgt spid="59"/>
                                        </p:tgtEl>
                                      </p:cBhvr>
                                    </p:animEffect>
                                  </p:childTnLst>
                                </p:cTn>
                              </p:par>
                              <p:par>
                                <p:cTn id="53" presetID="22" presetClass="entr" presetSubtype="4" repeatCount="indefinite"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down)">
                                      <p:cBhvr>
                                        <p:cTn id="55" dur="1000"/>
                                        <p:tgtEl>
                                          <p:spTgt spid="60"/>
                                        </p:tgtEl>
                                      </p:cBhvr>
                                    </p:animEffect>
                                  </p:childTnLst>
                                </p:cTn>
                              </p:par>
                              <p:par>
                                <p:cTn id="56" presetID="22" presetClass="entr" presetSubtype="4" repeatCount="indefinite" fill="hold" grpId="0" nodeType="with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wipe(down)">
                                      <p:cBhvr>
                                        <p:cTn id="58" dur="1000"/>
                                        <p:tgtEl>
                                          <p:spTgt spid="61"/>
                                        </p:tgtEl>
                                      </p:cBhvr>
                                    </p:animEffect>
                                  </p:childTnLst>
                                </p:cTn>
                              </p:par>
                              <p:par>
                                <p:cTn id="59" presetID="22" presetClass="entr" presetSubtype="4" repeatCount="indefinite"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wipe(down)">
                                      <p:cBhvr>
                                        <p:cTn id="61" dur="1000"/>
                                        <p:tgtEl>
                                          <p:spTgt spid="62"/>
                                        </p:tgtEl>
                                      </p:cBhvr>
                                    </p:animEffect>
                                  </p:childTnLst>
                                </p:cTn>
                              </p:par>
                              <p:par>
                                <p:cTn id="62" presetID="22" presetClass="entr" presetSubtype="4" repeatCount="indefinite" fill="hold" grpId="0" nodeType="with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wipe(down)">
                                      <p:cBhvr>
                                        <p:cTn id="64" dur="1000"/>
                                        <p:tgtEl>
                                          <p:spTgt spid="63"/>
                                        </p:tgtEl>
                                      </p:cBhvr>
                                    </p:animEffect>
                                  </p:childTnLst>
                                </p:cTn>
                              </p:par>
                              <p:par>
                                <p:cTn id="65" presetID="22" presetClass="entr" presetSubtype="4" repeatCount="indefinite"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down)">
                                      <p:cBhvr>
                                        <p:cTn id="67" dur="1000"/>
                                        <p:tgtEl>
                                          <p:spTgt spid="64"/>
                                        </p:tgtEl>
                                      </p:cBhvr>
                                    </p:animEffect>
                                  </p:childTnLst>
                                </p:cTn>
                              </p:par>
                              <p:par>
                                <p:cTn id="68" presetID="22" presetClass="entr" presetSubtype="4" repeatCount="indefinite" fill="hold" grpId="0" nodeType="with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wipe(down)">
                                      <p:cBhvr>
                                        <p:cTn id="70" dur="1000"/>
                                        <p:tgtEl>
                                          <p:spTgt spid="65"/>
                                        </p:tgtEl>
                                      </p:cBhvr>
                                    </p:animEffect>
                                  </p:childTnLst>
                                </p:cTn>
                              </p:par>
                              <p:par>
                                <p:cTn id="71" presetID="22" presetClass="entr" presetSubtype="1" repeatCount="indefinite"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animEffect transition="in" filter="wipe(up)">
                                      <p:cBhvr>
                                        <p:cTn id="73" dur="1000"/>
                                        <p:tgtEl>
                                          <p:spTgt spid="66"/>
                                        </p:tgtEl>
                                      </p:cBhvr>
                                    </p:animEffect>
                                  </p:childTnLst>
                                </p:cTn>
                              </p:par>
                              <p:par>
                                <p:cTn id="74" presetID="22" presetClass="entr" presetSubtype="1" repeatCount="indefinite" fill="hold" grpId="0" nodeType="with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wipe(up)">
                                      <p:cBhvr>
                                        <p:cTn id="76" dur="1000"/>
                                        <p:tgtEl>
                                          <p:spTgt spid="67"/>
                                        </p:tgtEl>
                                      </p:cBhvr>
                                    </p:animEffect>
                                  </p:childTnLst>
                                </p:cTn>
                              </p:par>
                              <p:par>
                                <p:cTn id="77" presetID="22" presetClass="entr" presetSubtype="1" repeatCount="indefinite" fill="hold" grpId="0" nodeType="with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wipe(up)">
                                      <p:cBhvr>
                                        <p:cTn id="79" dur="1000"/>
                                        <p:tgtEl>
                                          <p:spTgt spid="68"/>
                                        </p:tgtEl>
                                      </p:cBhvr>
                                    </p:animEffect>
                                  </p:childTnLst>
                                </p:cTn>
                              </p:par>
                              <p:par>
                                <p:cTn id="80" presetID="22" presetClass="entr" presetSubtype="1" repeatCount="indefinite" fill="hold" grpId="0" nodeType="withEffect">
                                  <p:stCondLst>
                                    <p:cond delay="0"/>
                                  </p:stCondLst>
                                  <p:childTnLst>
                                    <p:set>
                                      <p:cBhvr>
                                        <p:cTn id="81" dur="1" fill="hold">
                                          <p:stCondLst>
                                            <p:cond delay="0"/>
                                          </p:stCondLst>
                                        </p:cTn>
                                        <p:tgtEl>
                                          <p:spTgt spid="69"/>
                                        </p:tgtEl>
                                        <p:attrNameLst>
                                          <p:attrName>style.visibility</p:attrName>
                                        </p:attrNameLst>
                                      </p:cBhvr>
                                      <p:to>
                                        <p:strVal val="visible"/>
                                      </p:to>
                                    </p:set>
                                    <p:animEffect transition="in" filter="wipe(up)">
                                      <p:cBhvr>
                                        <p:cTn id="82" dur="1000"/>
                                        <p:tgtEl>
                                          <p:spTgt spid="69"/>
                                        </p:tgtEl>
                                      </p:cBhvr>
                                    </p:animEffect>
                                  </p:childTnLst>
                                </p:cTn>
                              </p:par>
                              <p:par>
                                <p:cTn id="83" presetID="22" presetClass="entr" presetSubtype="1" repeatCount="indefinite" fill="hold" grpId="0" nodeType="with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wipe(up)">
                                      <p:cBhvr>
                                        <p:cTn id="85" dur="1000"/>
                                        <p:tgtEl>
                                          <p:spTgt spid="70"/>
                                        </p:tgtEl>
                                      </p:cBhvr>
                                    </p:animEffect>
                                  </p:childTnLst>
                                </p:cTn>
                              </p:par>
                              <p:par>
                                <p:cTn id="86" presetID="22" presetClass="entr" presetSubtype="1" repeatCount="indefinite" fill="hold" grpId="0" nodeType="withEffect">
                                  <p:stCondLst>
                                    <p:cond delay="0"/>
                                  </p:stCondLst>
                                  <p:childTnLst>
                                    <p:set>
                                      <p:cBhvr>
                                        <p:cTn id="87" dur="1" fill="hold">
                                          <p:stCondLst>
                                            <p:cond delay="0"/>
                                          </p:stCondLst>
                                        </p:cTn>
                                        <p:tgtEl>
                                          <p:spTgt spid="71"/>
                                        </p:tgtEl>
                                        <p:attrNameLst>
                                          <p:attrName>style.visibility</p:attrName>
                                        </p:attrNameLst>
                                      </p:cBhvr>
                                      <p:to>
                                        <p:strVal val="visible"/>
                                      </p:to>
                                    </p:set>
                                    <p:animEffect transition="in" filter="wipe(up)">
                                      <p:cBhvr>
                                        <p:cTn id="88" dur="1000"/>
                                        <p:tgtEl>
                                          <p:spTgt spid="71"/>
                                        </p:tgtEl>
                                      </p:cBhvr>
                                    </p:animEffect>
                                  </p:childTnLst>
                                </p:cTn>
                              </p:par>
                              <p:par>
                                <p:cTn id="89" presetID="22" presetClass="entr" presetSubtype="1" repeatCount="indefinite" fill="hold" grpId="0" nodeType="with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wipe(up)">
                                      <p:cBhvr>
                                        <p:cTn id="91" dur="1000"/>
                                        <p:tgtEl>
                                          <p:spTgt spid="72"/>
                                        </p:tgtEl>
                                      </p:cBhvr>
                                    </p:animEffect>
                                  </p:childTnLst>
                                </p:cTn>
                              </p:par>
                              <p:par>
                                <p:cTn id="92" presetID="22" presetClass="entr" presetSubtype="1" repeatCount="indefinite" fill="hold" grpId="0"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wipe(up)">
                                      <p:cBhvr>
                                        <p:cTn id="94" dur="1000"/>
                                        <p:tgtEl>
                                          <p:spTgt spid="73"/>
                                        </p:tgtEl>
                                      </p:cBhvr>
                                    </p:animEffect>
                                  </p:childTnLst>
                                </p:cTn>
                              </p:par>
                              <p:par>
                                <p:cTn id="95" presetID="22" presetClass="entr" presetSubtype="1" repeatCount="indefinite" fill="hold" grpId="0" nodeType="with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wipe(up)">
                                      <p:cBhvr>
                                        <p:cTn id="97" dur="1000"/>
                                        <p:tgtEl>
                                          <p:spTgt spid="74"/>
                                        </p:tgtEl>
                                      </p:cBhvr>
                                    </p:animEffect>
                                  </p:childTnLst>
                                </p:cTn>
                              </p:par>
                              <p:par>
                                <p:cTn id="98" presetID="22" presetClass="entr" presetSubtype="1" repeatCount="indefinite" fill="hold" grpId="0" nodeType="withEffect">
                                  <p:stCondLst>
                                    <p:cond delay="0"/>
                                  </p:stCondLst>
                                  <p:childTnLst>
                                    <p:set>
                                      <p:cBhvr>
                                        <p:cTn id="99" dur="1" fill="hold">
                                          <p:stCondLst>
                                            <p:cond delay="0"/>
                                          </p:stCondLst>
                                        </p:cTn>
                                        <p:tgtEl>
                                          <p:spTgt spid="75"/>
                                        </p:tgtEl>
                                        <p:attrNameLst>
                                          <p:attrName>style.visibility</p:attrName>
                                        </p:attrNameLst>
                                      </p:cBhvr>
                                      <p:to>
                                        <p:strVal val="visible"/>
                                      </p:to>
                                    </p:set>
                                    <p:animEffect transition="in" filter="wipe(up)">
                                      <p:cBhvr>
                                        <p:cTn id="100" dur="1000"/>
                                        <p:tgtEl>
                                          <p:spTgt spid="75"/>
                                        </p:tgtEl>
                                      </p:cBhvr>
                                    </p:animEffect>
                                  </p:childTnLst>
                                </p:cTn>
                              </p:par>
                              <p:par>
                                <p:cTn id="101" presetID="22" presetClass="entr" presetSubtype="1" repeatCount="indefinite" fill="hold" grpId="0" nodeType="withEffect">
                                  <p:stCondLst>
                                    <p:cond delay="0"/>
                                  </p:stCondLst>
                                  <p:childTnLst>
                                    <p:set>
                                      <p:cBhvr>
                                        <p:cTn id="102" dur="1" fill="hold">
                                          <p:stCondLst>
                                            <p:cond delay="0"/>
                                          </p:stCondLst>
                                        </p:cTn>
                                        <p:tgtEl>
                                          <p:spTgt spid="76"/>
                                        </p:tgtEl>
                                        <p:attrNameLst>
                                          <p:attrName>style.visibility</p:attrName>
                                        </p:attrNameLst>
                                      </p:cBhvr>
                                      <p:to>
                                        <p:strVal val="visible"/>
                                      </p:to>
                                    </p:set>
                                    <p:animEffect transition="in" filter="wipe(up)">
                                      <p:cBhvr>
                                        <p:cTn id="103" dur="1000"/>
                                        <p:tgtEl>
                                          <p:spTgt spid="76"/>
                                        </p:tgtEl>
                                      </p:cBhvr>
                                    </p:animEffect>
                                  </p:childTnLst>
                                </p:cTn>
                              </p:par>
                              <p:par>
                                <p:cTn id="104" presetID="22" presetClass="entr" presetSubtype="1" repeatCount="indefinite" fill="hold" grpId="0" nodeType="withEffect">
                                  <p:stCondLst>
                                    <p:cond delay="0"/>
                                  </p:stCondLst>
                                  <p:childTnLst>
                                    <p:set>
                                      <p:cBhvr>
                                        <p:cTn id="105" dur="1" fill="hold">
                                          <p:stCondLst>
                                            <p:cond delay="0"/>
                                          </p:stCondLst>
                                        </p:cTn>
                                        <p:tgtEl>
                                          <p:spTgt spid="77"/>
                                        </p:tgtEl>
                                        <p:attrNameLst>
                                          <p:attrName>style.visibility</p:attrName>
                                        </p:attrNameLst>
                                      </p:cBhvr>
                                      <p:to>
                                        <p:strVal val="visible"/>
                                      </p:to>
                                    </p:set>
                                    <p:animEffect transition="in" filter="wipe(up)">
                                      <p:cBhvr>
                                        <p:cTn id="106" dur="1000"/>
                                        <p:tgtEl>
                                          <p:spTgt spid="77"/>
                                        </p:tgtEl>
                                      </p:cBhvr>
                                    </p:animEffect>
                                  </p:childTnLst>
                                </p:cTn>
                              </p:par>
                              <p:par>
                                <p:cTn id="107" presetID="22" presetClass="entr" presetSubtype="1" repeatCount="indefinite" fill="hold" grpId="0" nodeType="withEffect">
                                  <p:stCondLst>
                                    <p:cond delay="0"/>
                                  </p:stCondLst>
                                  <p:childTnLst>
                                    <p:set>
                                      <p:cBhvr>
                                        <p:cTn id="108" dur="1" fill="hold">
                                          <p:stCondLst>
                                            <p:cond delay="0"/>
                                          </p:stCondLst>
                                        </p:cTn>
                                        <p:tgtEl>
                                          <p:spTgt spid="78"/>
                                        </p:tgtEl>
                                        <p:attrNameLst>
                                          <p:attrName>style.visibility</p:attrName>
                                        </p:attrNameLst>
                                      </p:cBhvr>
                                      <p:to>
                                        <p:strVal val="visible"/>
                                      </p:to>
                                    </p:set>
                                    <p:animEffect transition="in" filter="wipe(up)">
                                      <p:cBhvr>
                                        <p:cTn id="109" dur="1000"/>
                                        <p:tgtEl>
                                          <p:spTgt spid="78"/>
                                        </p:tgtEl>
                                      </p:cBhvr>
                                    </p:animEffect>
                                  </p:childTnLst>
                                </p:cTn>
                              </p:par>
                              <p:par>
                                <p:cTn id="110" presetID="22" presetClass="entr" presetSubtype="1" repeatCount="indefinite" fill="hold" grpId="0" nodeType="withEffect">
                                  <p:stCondLst>
                                    <p:cond delay="0"/>
                                  </p:stCondLst>
                                  <p:childTnLst>
                                    <p:set>
                                      <p:cBhvr>
                                        <p:cTn id="111" dur="1" fill="hold">
                                          <p:stCondLst>
                                            <p:cond delay="0"/>
                                          </p:stCondLst>
                                        </p:cTn>
                                        <p:tgtEl>
                                          <p:spTgt spid="79"/>
                                        </p:tgtEl>
                                        <p:attrNameLst>
                                          <p:attrName>style.visibility</p:attrName>
                                        </p:attrNameLst>
                                      </p:cBhvr>
                                      <p:to>
                                        <p:strVal val="visible"/>
                                      </p:to>
                                    </p:set>
                                    <p:animEffect transition="in" filter="wipe(up)">
                                      <p:cBhvr>
                                        <p:cTn id="112" dur="1000"/>
                                        <p:tgtEl>
                                          <p:spTgt spid="79"/>
                                        </p:tgtEl>
                                      </p:cBhvr>
                                    </p:animEffect>
                                  </p:childTnLst>
                                </p:cTn>
                              </p:par>
                              <p:par>
                                <p:cTn id="113" presetID="22" presetClass="entr" presetSubtype="1" repeatCount="indefinite" fill="hold" grpId="0" nodeType="withEffect">
                                  <p:stCondLst>
                                    <p:cond delay="0"/>
                                  </p:stCondLst>
                                  <p:childTnLst>
                                    <p:set>
                                      <p:cBhvr>
                                        <p:cTn id="114" dur="1" fill="hold">
                                          <p:stCondLst>
                                            <p:cond delay="0"/>
                                          </p:stCondLst>
                                        </p:cTn>
                                        <p:tgtEl>
                                          <p:spTgt spid="80"/>
                                        </p:tgtEl>
                                        <p:attrNameLst>
                                          <p:attrName>style.visibility</p:attrName>
                                        </p:attrNameLst>
                                      </p:cBhvr>
                                      <p:to>
                                        <p:strVal val="visible"/>
                                      </p:to>
                                    </p:set>
                                    <p:animEffect transition="in" filter="wipe(up)">
                                      <p:cBhvr>
                                        <p:cTn id="115" dur="1000"/>
                                        <p:tgtEl>
                                          <p:spTgt spid="80"/>
                                        </p:tgtEl>
                                      </p:cBhvr>
                                    </p:animEffect>
                                  </p:childTnLst>
                                </p:cTn>
                              </p:par>
                              <p:par>
                                <p:cTn id="116" presetID="22" presetClass="entr" presetSubtype="1" repeatCount="indefinite" fill="hold" grpId="0" nodeType="withEffect">
                                  <p:stCondLst>
                                    <p:cond delay="0"/>
                                  </p:stCondLst>
                                  <p:childTnLst>
                                    <p:set>
                                      <p:cBhvr>
                                        <p:cTn id="117" dur="1" fill="hold">
                                          <p:stCondLst>
                                            <p:cond delay="0"/>
                                          </p:stCondLst>
                                        </p:cTn>
                                        <p:tgtEl>
                                          <p:spTgt spid="81"/>
                                        </p:tgtEl>
                                        <p:attrNameLst>
                                          <p:attrName>style.visibility</p:attrName>
                                        </p:attrNameLst>
                                      </p:cBhvr>
                                      <p:to>
                                        <p:strVal val="visible"/>
                                      </p:to>
                                    </p:set>
                                    <p:animEffect transition="in" filter="wipe(up)">
                                      <p:cBhvr>
                                        <p:cTn id="118" dur="1000"/>
                                        <p:tgtEl>
                                          <p:spTgt spid="81"/>
                                        </p:tgtEl>
                                      </p:cBhvr>
                                    </p:animEffect>
                                  </p:childTnLst>
                                </p:cTn>
                              </p:par>
                              <p:par>
                                <p:cTn id="119" presetID="22" presetClass="entr" presetSubtype="1" repeatCount="indefinite" fill="hold" grpId="0" nodeType="withEffect">
                                  <p:stCondLst>
                                    <p:cond delay="0"/>
                                  </p:stCondLst>
                                  <p:childTnLst>
                                    <p:set>
                                      <p:cBhvr>
                                        <p:cTn id="120" dur="1" fill="hold">
                                          <p:stCondLst>
                                            <p:cond delay="0"/>
                                          </p:stCondLst>
                                        </p:cTn>
                                        <p:tgtEl>
                                          <p:spTgt spid="82"/>
                                        </p:tgtEl>
                                        <p:attrNameLst>
                                          <p:attrName>style.visibility</p:attrName>
                                        </p:attrNameLst>
                                      </p:cBhvr>
                                      <p:to>
                                        <p:strVal val="visible"/>
                                      </p:to>
                                    </p:set>
                                    <p:animEffect transition="in" filter="wipe(up)">
                                      <p:cBhvr>
                                        <p:cTn id="121" dur="1000"/>
                                        <p:tgtEl>
                                          <p:spTgt spid="82"/>
                                        </p:tgtEl>
                                      </p:cBhvr>
                                    </p:animEffect>
                                  </p:childTnLst>
                                </p:cTn>
                              </p:par>
                              <p:par>
                                <p:cTn id="122" presetID="22" presetClass="entr" presetSubtype="1" repeatCount="indefinite" fill="hold" grpId="0" nodeType="withEffect">
                                  <p:stCondLst>
                                    <p:cond delay="0"/>
                                  </p:stCondLst>
                                  <p:childTnLst>
                                    <p:set>
                                      <p:cBhvr>
                                        <p:cTn id="123" dur="1" fill="hold">
                                          <p:stCondLst>
                                            <p:cond delay="0"/>
                                          </p:stCondLst>
                                        </p:cTn>
                                        <p:tgtEl>
                                          <p:spTgt spid="83"/>
                                        </p:tgtEl>
                                        <p:attrNameLst>
                                          <p:attrName>style.visibility</p:attrName>
                                        </p:attrNameLst>
                                      </p:cBhvr>
                                      <p:to>
                                        <p:strVal val="visible"/>
                                      </p:to>
                                    </p:set>
                                    <p:animEffect transition="in" filter="wipe(up)">
                                      <p:cBhvr>
                                        <p:cTn id="124" dur="1000"/>
                                        <p:tgtEl>
                                          <p:spTgt spid="83"/>
                                        </p:tgtEl>
                                      </p:cBhvr>
                                    </p:animEffect>
                                  </p:childTnLst>
                                </p:cTn>
                              </p:par>
                            </p:childTnLst>
                          </p:cTn>
                        </p:par>
                      </p:childTnLst>
                    </p:cTn>
                  </p:par>
                  <p:par>
                    <p:cTn id="125" fill="hold">
                      <p:stCondLst>
                        <p:cond delay="indefinite"/>
                      </p:stCondLst>
                      <p:childTnLst>
                        <p:par>
                          <p:cTn id="126" fill="hold">
                            <p:stCondLst>
                              <p:cond delay="0"/>
                            </p:stCondLst>
                            <p:childTnLst>
                              <p:par>
                                <p:cTn id="127" presetID="48" presetClass="entr" presetSubtype="0" accel="50000" fill="hold" grpId="0" nodeType="clickEffect">
                                  <p:stCondLst>
                                    <p:cond delay="0"/>
                                  </p:stCondLst>
                                  <p:childTnLst>
                                    <p:set>
                                      <p:cBhvr>
                                        <p:cTn id="128" dur="1" fill="hold">
                                          <p:stCondLst>
                                            <p:cond delay="0"/>
                                          </p:stCondLst>
                                        </p:cTn>
                                        <p:tgtEl>
                                          <p:spTgt spid="84"/>
                                        </p:tgtEl>
                                        <p:attrNameLst>
                                          <p:attrName>style.visibility</p:attrName>
                                        </p:attrNameLst>
                                      </p:cBhvr>
                                      <p:to>
                                        <p:strVal val="visible"/>
                                      </p:to>
                                    </p:set>
                                    <p:anim calcmode="lin" valueType="num">
                                      <p:cBhvr>
                                        <p:cTn id="129" dur="1000" fill="hold"/>
                                        <p:tgtEl>
                                          <p:spTgt spid="8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0" dur="1000" fill="hold"/>
                                        <p:tgtEl>
                                          <p:spTgt spid="84"/>
                                        </p:tgtEl>
                                        <p:attrNameLst>
                                          <p:attrName>ppt_x</p:attrName>
                                        </p:attrNameLst>
                                      </p:cBhvr>
                                      <p:tavLst>
                                        <p:tav tm="0">
                                          <p:val>
                                            <p:fltVal val="-1"/>
                                          </p:val>
                                        </p:tav>
                                        <p:tav tm="50000">
                                          <p:val>
                                            <p:fltVal val="0.95"/>
                                          </p:val>
                                        </p:tav>
                                        <p:tav tm="100000">
                                          <p:val>
                                            <p:strVal val="#ppt_x"/>
                                          </p:val>
                                        </p:tav>
                                      </p:tavLst>
                                    </p:anim>
                                    <p:anim calcmode="lin" valueType="num">
                                      <p:cBhvr>
                                        <p:cTn id="131" dur="1000" fill="hold"/>
                                        <p:tgtEl>
                                          <p:spTgt spid="84"/>
                                        </p:tgtEl>
                                        <p:attrNameLst>
                                          <p:attrName>ppt_y</p:attrName>
                                        </p:attrNameLst>
                                      </p:cBhvr>
                                      <p:tavLst>
                                        <p:tav tm="0">
                                          <p:val>
                                            <p:strVal val="#ppt_y"/>
                                          </p:val>
                                        </p:tav>
                                        <p:tav tm="100000">
                                          <p:val>
                                            <p:strVal val="#ppt_y"/>
                                          </p:val>
                                        </p:tav>
                                      </p:tavLst>
                                    </p:anim>
                                    <p:animEffect transition="in" filter="fade">
                                      <p:cBhvr>
                                        <p:cTn id="132"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53" y="302418"/>
            <a:ext cx="11798147" cy="1325563"/>
          </a:xfrm>
          <a:ln>
            <a:solidFill>
              <a:schemeClr val="tx1"/>
            </a:solidFill>
          </a:ln>
          <a:effectLst>
            <a:outerShdw blurRad="50800" dist="38100" dir="2700000" algn="tl" rotWithShape="0">
              <a:prstClr val="black">
                <a:alpha val="40000"/>
              </a:prstClr>
            </a:outerShdw>
          </a:effectLst>
        </p:spPr>
        <p:txBody>
          <a:bodyPr>
            <a:noAutofit/>
          </a:bodyPr>
          <a:lstStyle/>
          <a:p>
            <a:r>
              <a:rPr lang="vi-VN" sz="7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Cambria" pitchFamily="18" charset="0"/>
              </a:rPr>
              <a:t>      Thảo luận</a:t>
            </a:r>
            <a:r>
              <a:rPr lang="en-US" sz="7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Cambria" pitchFamily="18" charset="0"/>
              </a:rPr>
              <a:t> (</a:t>
            </a:r>
            <a:r>
              <a:rPr lang="en-US" sz="72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Cambria" pitchFamily="18" charset="0"/>
              </a:rPr>
              <a:t>cặp</a:t>
            </a:r>
            <a:r>
              <a:rPr lang="en-US" sz="7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Cambria" pitchFamily="18" charset="0"/>
              </a:rPr>
              <a:t> </a:t>
            </a:r>
            <a:r>
              <a:rPr lang="en-US" sz="72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Cambria" pitchFamily="18" charset="0"/>
              </a:rPr>
              <a:t>đôi</a:t>
            </a:r>
            <a:r>
              <a:rPr lang="en-US" sz="7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Cambria" pitchFamily="18" charset="0"/>
              </a:rPr>
              <a:t> – 2p)</a:t>
            </a:r>
          </a:p>
        </p:txBody>
      </p:sp>
      <p:sp>
        <p:nvSpPr>
          <p:cNvPr id="4" name="Content Placeholder 3"/>
          <p:cNvSpPr>
            <a:spLocks noGrp="1"/>
          </p:cNvSpPr>
          <p:nvPr>
            <p:ph sz="half" idx="2"/>
          </p:nvPr>
        </p:nvSpPr>
        <p:spPr>
          <a:xfrm>
            <a:off x="304800" y="1826419"/>
            <a:ext cx="11658600" cy="4729164"/>
          </a:xfrm>
          <a:solidFill>
            <a:schemeClr val="bg1"/>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vi-VN"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1"/>
                </a:solidFill>
                <a:latin typeface="Cambria" pitchFamily="18" charset="0"/>
              </a:rPr>
              <a:t>Điều kiện tự nhiên có những thuận lợi và khó khăn gì cho sự phát triển nông nghiệp ở Đông Nam Á ?</a:t>
            </a:r>
            <a:endPar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1"/>
              </a:solidFill>
              <a:latin typeface="Cambria" pitchFamily="18" charset="0"/>
            </a:endParaRPr>
          </a:p>
        </p:txBody>
      </p:sp>
      <p:pic>
        <p:nvPicPr>
          <p:cNvPr id="7" name="Picture 6" descr="ho"/>
          <p:cNvPicPr>
            <a:picLocks noChangeAspect="1" noChangeArrowheads="1"/>
          </p:cNvPicPr>
          <p:nvPr/>
        </p:nvPicPr>
        <p:blipFill>
          <a:blip r:embed="rId2" cstate="print"/>
          <a:srcRect/>
          <a:stretch>
            <a:fillRect/>
          </a:stretch>
        </p:blipFill>
        <p:spPr bwMode="auto">
          <a:xfrm>
            <a:off x="165253" y="203199"/>
            <a:ext cx="1066800" cy="1524000"/>
          </a:xfrm>
          <a:prstGeom prst="rect">
            <a:avLst/>
          </a:prstGeom>
          <a:noFill/>
          <a:ln w="9525">
            <a:noFill/>
            <a:miter lim="800000"/>
            <a:headEnd/>
            <a:tailEnd/>
          </a:ln>
        </p:spPr>
      </p:pic>
    </p:spTree>
    <p:extLst>
      <p:ext uri="{BB962C8B-B14F-4D97-AF65-F5344CB8AC3E}">
        <p14:creationId xmlns:p14="http://schemas.microsoft.com/office/powerpoint/2010/main" val="41045409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fmla="#ppt_w*sin(2.5*pi*$)">
                                          <p:val>
                                            <p:fltVal val="0"/>
                                          </p:val>
                                        </p:tav>
                                        <p:tav tm="100000">
                                          <p:val>
                                            <p:fltVal val="1"/>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39" presetClass="entr" presetSubtype="0" accel="100000" fill="hold" grpId="0" nodeType="afterEffect">
                                  <p:stCondLst>
                                    <p:cond delay="0"/>
                                  </p:stCondLst>
                                  <p:childTnLst>
                                    <p:set>
                                      <p:cBhvr>
                                        <p:cTn id="15" dur="1" fill="hold">
                                          <p:stCondLst>
                                            <p:cond delay="0"/>
                                          </p:stCondLst>
                                        </p:cTn>
                                        <p:tgtEl>
                                          <p:spTgt spid="4">
                                            <p:bg/>
                                          </p:spTgt>
                                        </p:tgtEl>
                                        <p:attrNameLst>
                                          <p:attrName>style.visibility</p:attrName>
                                        </p:attrNameLst>
                                      </p:cBhvr>
                                      <p:to>
                                        <p:strVal val="visible"/>
                                      </p:to>
                                    </p:set>
                                    <p:anim calcmode="lin" valueType="num">
                                      <p:cBhvr>
                                        <p:cTn id="16" dur="500" fill="hold"/>
                                        <p:tgtEl>
                                          <p:spTgt spid="4">
                                            <p:bg/>
                                          </p:spTgt>
                                        </p:tgtEl>
                                        <p:attrNameLst>
                                          <p:attrName>ppt_h</p:attrName>
                                        </p:attrNameLst>
                                      </p:cBhvr>
                                      <p:tavLst>
                                        <p:tav tm="0">
                                          <p:val>
                                            <p:strVal val="#ppt_h/20"/>
                                          </p:val>
                                        </p:tav>
                                        <p:tav tm="50000">
                                          <p:val>
                                            <p:strVal val="#ppt_h/20"/>
                                          </p:val>
                                        </p:tav>
                                        <p:tav tm="100000">
                                          <p:val>
                                            <p:strVal val="#ppt_h"/>
                                          </p:val>
                                        </p:tav>
                                      </p:tavLst>
                                    </p:anim>
                                    <p:anim calcmode="lin" valueType="num">
                                      <p:cBhvr>
                                        <p:cTn id="17" dur="500" fill="hold"/>
                                        <p:tgtEl>
                                          <p:spTgt spid="4">
                                            <p:bg/>
                                          </p:spTgt>
                                        </p:tgtEl>
                                        <p:attrNameLst>
                                          <p:attrName>ppt_w</p:attrName>
                                        </p:attrNameLst>
                                      </p:cBhvr>
                                      <p:tavLst>
                                        <p:tav tm="0">
                                          <p:val>
                                            <p:strVal val="#ppt_w+.3"/>
                                          </p:val>
                                        </p:tav>
                                        <p:tav tm="50000">
                                          <p:val>
                                            <p:strVal val="#ppt_w+.3"/>
                                          </p:val>
                                        </p:tav>
                                        <p:tav tm="100000">
                                          <p:val>
                                            <p:strVal val="#ppt_w"/>
                                          </p:val>
                                        </p:tav>
                                      </p:tavLst>
                                    </p:anim>
                                    <p:anim calcmode="lin" valueType="num">
                                      <p:cBhvr>
                                        <p:cTn id="18" dur="500" fill="hold"/>
                                        <p:tgtEl>
                                          <p:spTgt spid="4">
                                            <p:bg/>
                                          </p:spTgt>
                                        </p:tgtEl>
                                        <p:attrNameLst>
                                          <p:attrName>ppt_x</p:attrName>
                                        </p:attrNameLst>
                                      </p:cBhvr>
                                      <p:tavLst>
                                        <p:tav tm="0">
                                          <p:val>
                                            <p:strVal val="#ppt_x-.3"/>
                                          </p:val>
                                        </p:tav>
                                        <p:tav tm="50000">
                                          <p:val>
                                            <p:strVal val="#ppt_x"/>
                                          </p:val>
                                        </p:tav>
                                        <p:tav tm="100000">
                                          <p:val>
                                            <p:strVal val="#ppt_x"/>
                                          </p:val>
                                        </p:tav>
                                      </p:tavLst>
                                    </p:anim>
                                    <p:anim calcmode="lin" valueType="num">
                                      <p:cBhvr>
                                        <p:cTn id="19" dur="500" fill="hold"/>
                                        <p:tgtEl>
                                          <p:spTgt spid="4">
                                            <p:bg/>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9" presetClass="entr" presetSubtype="0" accel="100000" fill="hold" grpId="0"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500" fill="hold"/>
                                        <p:tgtEl>
                                          <p:spTgt spid="4">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5" dur="500" fill="hold"/>
                                        <p:tgtEl>
                                          <p:spTgt spid="4">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6" dur="500" fill="hold"/>
                                        <p:tgtEl>
                                          <p:spTgt spid="4">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field of grass&#10;&#10;Description automatically generated">
            <a:extLst>
              <a:ext uri="{FF2B5EF4-FFF2-40B4-BE49-F238E27FC236}">
                <a16:creationId xmlns:a16="http://schemas.microsoft.com/office/drawing/2014/main" id="{18931CDF-3959-3398-C7E7-5868F2EA0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4" y="903384"/>
            <a:ext cx="5666571" cy="2525616"/>
          </a:xfrm>
          <a:prstGeom prst="rect">
            <a:avLst/>
          </a:prstGeom>
        </p:spPr>
      </p:pic>
      <p:sp>
        <p:nvSpPr>
          <p:cNvPr id="4" name="Oval 3">
            <a:extLst>
              <a:ext uri="{FF2B5EF4-FFF2-40B4-BE49-F238E27FC236}">
                <a16:creationId xmlns:a16="http://schemas.microsoft.com/office/drawing/2014/main" id="{9B6EA1D6-710E-6361-8B26-8E8ADC2774B4}"/>
              </a:ext>
            </a:extLst>
          </p:cNvPr>
          <p:cNvSpPr/>
          <p:nvPr/>
        </p:nvSpPr>
        <p:spPr>
          <a:xfrm>
            <a:off x="4581180" y="132203"/>
            <a:ext cx="3031475" cy="67676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Thuận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lợi</a:t>
            </a:r>
            <a:endParaRPr lang="en-US" sz="3600" dirty="0"/>
          </a:p>
        </p:txBody>
      </p:sp>
      <p:pic>
        <p:nvPicPr>
          <p:cNvPr id="6" name="Picture 5" descr="A group of people working in a field&#10;&#10;Description automatically generated">
            <a:extLst>
              <a:ext uri="{FF2B5EF4-FFF2-40B4-BE49-F238E27FC236}">
                <a16:creationId xmlns:a16="http://schemas.microsoft.com/office/drawing/2014/main" id="{2A881E22-0525-B6E4-D02C-AFEA762A2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903385"/>
            <a:ext cx="5802447" cy="2525616"/>
          </a:xfrm>
          <a:prstGeom prst="rect">
            <a:avLst/>
          </a:prstGeom>
        </p:spPr>
      </p:pic>
      <p:pic>
        <p:nvPicPr>
          <p:cNvPr id="9" name="Picture 8" descr="A green plant in a forest&#10;&#10;Description automatically generated">
            <a:extLst>
              <a:ext uri="{FF2B5EF4-FFF2-40B4-BE49-F238E27FC236}">
                <a16:creationId xmlns:a16="http://schemas.microsoft.com/office/drawing/2014/main" id="{4B7501E1-D3A4-60C0-322C-80C50672BB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554" y="3617836"/>
            <a:ext cx="3518282" cy="2617711"/>
          </a:xfrm>
          <a:prstGeom prst="rect">
            <a:avLst/>
          </a:prstGeom>
        </p:spPr>
      </p:pic>
      <p:pic>
        <p:nvPicPr>
          <p:cNvPr id="13" name="Picture 12" descr="A close-up of a plant&#10;&#10;Description automatically generated">
            <a:extLst>
              <a:ext uri="{FF2B5EF4-FFF2-40B4-BE49-F238E27FC236}">
                <a16:creationId xmlns:a16="http://schemas.microsoft.com/office/drawing/2014/main" id="{6B8B011E-E107-9AF2-16A1-2A8A9B97C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0958" y="3617836"/>
            <a:ext cx="3958843" cy="2617711"/>
          </a:xfrm>
          <a:prstGeom prst="rect">
            <a:avLst/>
          </a:prstGeom>
        </p:spPr>
      </p:pic>
      <p:pic>
        <p:nvPicPr>
          <p:cNvPr id="15" name="Picture 14" descr="A fruit on a tree&#10;&#10;Description automatically generated">
            <a:extLst>
              <a:ext uri="{FF2B5EF4-FFF2-40B4-BE49-F238E27FC236}">
                <a16:creationId xmlns:a16="http://schemas.microsoft.com/office/drawing/2014/main" id="{EDC0FA82-C672-7ECE-C044-743E6A332B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6397" y="3617836"/>
            <a:ext cx="3810000" cy="2617711"/>
          </a:xfrm>
          <a:prstGeom prst="rect">
            <a:avLst/>
          </a:prstGeom>
        </p:spPr>
      </p:pic>
      <p:sp>
        <p:nvSpPr>
          <p:cNvPr id="16" name="Rectangle: Rounded Corners 15">
            <a:extLst>
              <a:ext uri="{FF2B5EF4-FFF2-40B4-BE49-F238E27FC236}">
                <a16:creationId xmlns:a16="http://schemas.microsoft.com/office/drawing/2014/main" id="{1D463311-2AC6-0126-01A1-7EC425F4AD40}"/>
              </a:ext>
            </a:extLst>
          </p:cNvPr>
          <p:cNvSpPr/>
          <p:nvPr/>
        </p:nvSpPr>
        <p:spPr>
          <a:xfrm>
            <a:off x="4772829" y="2986173"/>
            <a:ext cx="2646342" cy="4428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CÂY LÚA</a:t>
            </a:r>
          </a:p>
        </p:txBody>
      </p:sp>
      <p:sp>
        <p:nvSpPr>
          <p:cNvPr id="17" name="Rectangle: Rounded Corners 16">
            <a:extLst>
              <a:ext uri="{FF2B5EF4-FFF2-40B4-BE49-F238E27FC236}">
                <a16:creationId xmlns:a16="http://schemas.microsoft.com/office/drawing/2014/main" id="{67DEDB53-F0B2-3F70-397F-514BCA038CB9}"/>
              </a:ext>
            </a:extLst>
          </p:cNvPr>
          <p:cNvSpPr/>
          <p:nvPr/>
        </p:nvSpPr>
        <p:spPr>
          <a:xfrm>
            <a:off x="463397" y="6235547"/>
            <a:ext cx="3249286" cy="4428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TRẦM HƯƠNG</a:t>
            </a:r>
          </a:p>
        </p:txBody>
      </p:sp>
      <p:sp>
        <p:nvSpPr>
          <p:cNvPr id="18" name="Rectangle: Rounded Corners 17">
            <a:extLst>
              <a:ext uri="{FF2B5EF4-FFF2-40B4-BE49-F238E27FC236}">
                <a16:creationId xmlns:a16="http://schemas.microsoft.com/office/drawing/2014/main" id="{169CBB53-0C35-3FFB-8750-0FA893160FD6}"/>
              </a:ext>
            </a:extLst>
          </p:cNvPr>
          <p:cNvSpPr/>
          <p:nvPr/>
        </p:nvSpPr>
        <p:spPr>
          <a:xfrm>
            <a:off x="4169885" y="6248716"/>
            <a:ext cx="3249286" cy="4428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ĐẬU KHẤU</a:t>
            </a:r>
          </a:p>
        </p:txBody>
      </p:sp>
      <p:sp>
        <p:nvSpPr>
          <p:cNvPr id="19" name="Rectangle: Rounded Corners 18">
            <a:extLst>
              <a:ext uri="{FF2B5EF4-FFF2-40B4-BE49-F238E27FC236}">
                <a16:creationId xmlns:a16="http://schemas.microsoft.com/office/drawing/2014/main" id="{D03077A8-C87A-3D2B-6E20-0921F40EC22F}"/>
              </a:ext>
            </a:extLst>
          </p:cNvPr>
          <p:cNvSpPr/>
          <p:nvPr/>
        </p:nvSpPr>
        <p:spPr>
          <a:xfrm>
            <a:off x="8269996" y="6262357"/>
            <a:ext cx="3249286" cy="4428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SA NHÂN</a:t>
            </a:r>
          </a:p>
        </p:txBody>
      </p:sp>
    </p:spTree>
    <p:extLst>
      <p:ext uri="{BB962C8B-B14F-4D97-AF65-F5344CB8AC3E}">
        <p14:creationId xmlns:p14="http://schemas.microsoft.com/office/powerpoint/2010/main" val="101564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000" fill="hold"/>
                                        <p:tgtEl>
                                          <p:spTgt spid="17"/>
                                        </p:tgtEl>
                                        <p:attrNameLst>
                                          <p:attrName>ppt_w</p:attrName>
                                        </p:attrNameLst>
                                      </p:cBhvr>
                                      <p:tavLst>
                                        <p:tav tm="0">
                                          <p:val>
                                            <p:fltVal val="0"/>
                                          </p:val>
                                        </p:tav>
                                        <p:tav tm="100000">
                                          <p:val>
                                            <p:strVal val="#ppt_w"/>
                                          </p:val>
                                        </p:tav>
                                      </p:tavLst>
                                    </p:anim>
                                    <p:anim calcmode="lin" valueType="num">
                                      <p:cBhvr>
                                        <p:cTn id="31" dur="1000" fill="hold"/>
                                        <p:tgtEl>
                                          <p:spTgt spid="17"/>
                                        </p:tgtEl>
                                        <p:attrNameLst>
                                          <p:attrName>ppt_h</p:attrName>
                                        </p:attrNameLst>
                                      </p:cBhvr>
                                      <p:tavLst>
                                        <p:tav tm="0">
                                          <p:val>
                                            <p:fltVal val="0"/>
                                          </p:val>
                                        </p:tav>
                                        <p:tav tm="100000">
                                          <p:val>
                                            <p:strVal val="#ppt_h"/>
                                          </p:val>
                                        </p:tav>
                                      </p:tavLst>
                                    </p:anim>
                                    <p:anim calcmode="lin" valueType="num">
                                      <p:cBhvr>
                                        <p:cTn id="32" dur="1000" fill="hold"/>
                                        <p:tgtEl>
                                          <p:spTgt spid="17"/>
                                        </p:tgtEl>
                                        <p:attrNameLst>
                                          <p:attrName>style.rotation</p:attrName>
                                        </p:attrNameLst>
                                      </p:cBhvr>
                                      <p:tavLst>
                                        <p:tav tm="0">
                                          <p:val>
                                            <p:fltVal val="90"/>
                                          </p:val>
                                        </p:tav>
                                        <p:tav tm="100000">
                                          <p:val>
                                            <p:fltVal val="0"/>
                                          </p:val>
                                        </p:tav>
                                      </p:tavLst>
                                    </p:anim>
                                    <p:animEffect transition="in" filter="fade">
                                      <p:cBhvr>
                                        <p:cTn id="33" dur="1000"/>
                                        <p:tgtEl>
                                          <p:spTgt spid="17"/>
                                        </p:tgtEl>
                                      </p:cBhvr>
                                    </p:animEffect>
                                  </p:childTnLst>
                                </p:cTn>
                              </p:par>
                              <p:par>
                                <p:cTn id="34" presetID="3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 calcmode="lin" valueType="num">
                                      <p:cBhvr>
                                        <p:cTn id="44" dur="1000" fill="hold"/>
                                        <p:tgtEl>
                                          <p:spTgt spid="18"/>
                                        </p:tgtEl>
                                        <p:attrNameLst>
                                          <p:attrName>style.rotation</p:attrName>
                                        </p:attrNameLst>
                                      </p:cBhvr>
                                      <p:tavLst>
                                        <p:tav tm="0">
                                          <p:val>
                                            <p:fltVal val="90"/>
                                          </p:val>
                                        </p:tav>
                                        <p:tav tm="100000">
                                          <p:val>
                                            <p:fltVal val="0"/>
                                          </p:val>
                                        </p:tav>
                                      </p:tavLst>
                                    </p:anim>
                                    <p:animEffect transition="in" filter="fade">
                                      <p:cBhvr>
                                        <p:cTn id="45" dur="1000"/>
                                        <p:tgtEl>
                                          <p:spTgt spid="18"/>
                                        </p:tgtEl>
                                      </p:cBhvr>
                                    </p:animEffect>
                                  </p:childTnLst>
                                </p:cTn>
                              </p:par>
                              <p:par>
                                <p:cTn id="46" presetID="3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1000" fill="hold"/>
                                        <p:tgtEl>
                                          <p:spTgt spid="13"/>
                                        </p:tgtEl>
                                        <p:attrNameLst>
                                          <p:attrName>ppt_w</p:attrName>
                                        </p:attrNameLst>
                                      </p:cBhvr>
                                      <p:tavLst>
                                        <p:tav tm="0">
                                          <p:val>
                                            <p:fltVal val="0"/>
                                          </p:val>
                                        </p:tav>
                                        <p:tav tm="100000">
                                          <p:val>
                                            <p:strVal val="#ppt_w"/>
                                          </p:val>
                                        </p:tav>
                                      </p:tavLst>
                                    </p:anim>
                                    <p:anim calcmode="lin" valueType="num">
                                      <p:cBhvr>
                                        <p:cTn id="49" dur="1000" fill="hold"/>
                                        <p:tgtEl>
                                          <p:spTgt spid="13"/>
                                        </p:tgtEl>
                                        <p:attrNameLst>
                                          <p:attrName>ppt_h</p:attrName>
                                        </p:attrNameLst>
                                      </p:cBhvr>
                                      <p:tavLst>
                                        <p:tav tm="0">
                                          <p:val>
                                            <p:fltVal val="0"/>
                                          </p:val>
                                        </p:tav>
                                        <p:tav tm="100000">
                                          <p:val>
                                            <p:strVal val="#ppt_h"/>
                                          </p:val>
                                        </p:tav>
                                      </p:tavLst>
                                    </p:anim>
                                    <p:anim calcmode="lin" valueType="num">
                                      <p:cBhvr>
                                        <p:cTn id="50" dur="1000" fill="hold"/>
                                        <p:tgtEl>
                                          <p:spTgt spid="13"/>
                                        </p:tgtEl>
                                        <p:attrNameLst>
                                          <p:attrName>style.rotation</p:attrName>
                                        </p:attrNameLst>
                                      </p:cBhvr>
                                      <p:tavLst>
                                        <p:tav tm="0">
                                          <p:val>
                                            <p:fltVal val="90"/>
                                          </p:val>
                                        </p:tav>
                                        <p:tav tm="100000">
                                          <p:val>
                                            <p:fltVal val="0"/>
                                          </p:val>
                                        </p:tav>
                                      </p:tavLst>
                                    </p:anim>
                                    <p:animEffect transition="in" filter="fade">
                                      <p:cBhvr>
                                        <p:cTn id="51" dur="1000"/>
                                        <p:tgtEl>
                                          <p:spTgt spid="13"/>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1000" fill="hold"/>
                                        <p:tgtEl>
                                          <p:spTgt spid="19"/>
                                        </p:tgtEl>
                                        <p:attrNameLst>
                                          <p:attrName>ppt_w</p:attrName>
                                        </p:attrNameLst>
                                      </p:cBhvr>
                                      <p:tavLst>
                                        <p:tav tm="0">
                                          <p:val>
                                            <p:fltVal val="0"/>
                                          </p:val>
                                        </p:tav>
                                        <p:tav tm="100000">
                                          <p:val>
                                            <p:strVal val="#ppt_w"/>
                                          </p:val>
                                        </p:tav>
                                      </p:tavLst>
                                    </p:anim>
                                    <p:anim calcmode="lin" valueType="num">
                                      <p:cBhvr>
                                        <p:cTn id="55" dur="1000" fill="hold"/>
                                        <p:tgtEl>
                                          <p:spTgt spid="19"/>
                                        </p:tgtEl>
                                        <p:attrNameLst>
                                          <p:attrName>ppt_h</p:attrName>
                                        </p:attrNameLst>
                                      </p:cBhvr>
                                      <p:tavLst>
                                        <p:tav tm="0">
                                          <p:val>
                                            <p:fltVal val="0"/>
                                          </p:val>
                                        </p:tav>
                                        <p:tav tm="100000">
                                          <p:val>
                                            <p:strVal val="#ppt_h"/>
                                          </p:val>
                                        </p:tav>
                                      </p:tavLst>
                                    </p:anim>
                                    <p:anim calcmode="lin" valueType="num">
                                      <p:cBhvr>
                                        <p:cTn id="56" dur="1000" fill="hold"/>
                                        <p:tgtEl>
                                          <p:spTgt spid="19"/>
                                        </p:tgtEl>
                                        <p:attrNameLst>
                                          <p:attrName>style.rotation</p:attrName>
                                        </p:attrNameLst>
                                      </p:cBhvr>
                                      <p:tavLst>
                                        <p:tav tm="0">
                                          <p:val>
                                            <p:fltVal val="90"/>
                                          </p:val>
                                        </p:tav>
                                        <p:tav tm="100000">
                                          <p:val>
                                            <p:fltVal val="0"/>
                                          </p:val>
                                        </p:tav>
                                      </p:tavLst>
                                    </p:anim>
                                    <p:animEffect transition="in" filter="fade">
                                      <p:cBhvr>
                                        <p:cTn id="5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B6EA1D6-710E-6361-8B26-8E8ADC2774B4}"/>
              </a:ext>
            </a:extLst>
          </p:cNvPr>
          <p:cNvSpPr/>
          <p:nvPr/>
        </p:nvSpPr>
        <p:spPr>
          <a:xfrm>
            <a:off x="4581180" y="132203"/>
            <a:ext cx="3031475" cy="67676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Khó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khăn</a:t>
            </a:r>
            <a:endParaRPr lang="en-US" sz="3600" dirty="0"/>
          </a:p>
        </p:txBody>
      </p:sp>
      <p:pic>
        <p:nvPicPr>
          <p:cNvPr id="5" name="Picture 4" descr="A flooded village with houses and trees&#10;&#10;Description automatically generated">
            <a:extLst>
              <a:ext uri="{FF2B5EF4-FFF2-40B4-BE49-F238E27FC236}">
                <a16:creationId xmlns:a16="http://schemas.microsoft.com/office/drawing/2014/main" id="{8E98F3DC-45C9-81EE-E81E-77AA56AFE6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670" y="808967"/>
            <a:ext cx="5541254" cy="2771515"/>
          </a:xfrm>
          <a:prstGeom prst="rect">
            <a:avLst/>
          </a:prstGeom>
        </p:spPr>
      </p:pic>
      <p:pic>
        <p:nvPicPr>
          <p:cNvPr id="7" name="Picture 6" descr="Kết quả hình ảnh cho lũ lụt">
            <a:extLst>
              <a:ext uri="{FF2B5EF4-FFF2-40B4-BE49-F238E27FC236}">
                <a16:creationId xmlns:a16="http://schemas.microsoft.com/office/drawing/2014/main" id="{3D892EAC-A439-F9FD-794A-67B052C33AB5}"/>
              </a:ext>
            </a:extLst>
          </p:cNvPr>
          <p:cNvPicPr>
            <a:picLocks noChangeAspect="1" noChangeArrowheads="1"/>
          </p:cNvPicPr>
          <p:nvPr/>
        </p:nvPicPr>
        <p:blipFill>
          <a:blip r:embed="rId3" cstate="print"/>
          <a:srcRect/>
          <a:stretch>
            <a:fillRect/>
          </a:stretch>
        </p:blipFill>
        <p:spPr bwMode="auto">
          <a:xfrm>
            <a:off x="6029670" y="808967"/>
            <a:ext cx="5824481" cy="2771515"/>
          </a:xfrm>
          <a:prstGeom prst="rect">
            <a:avLst/>
          </a:prstGeom>
          <a:noFill/>
        </p:spPr>
      </p:pic>
      <p:pic>
        <p:nvPicPr>
          <p:cNvPr id="8" name="Picture 2" descr="Kết quả hình ảnh cho hạn hán">
            <a:extLst>
              <a:ext uri="{FF2B5EF4-FFF2-40B4-BE49-F238E27FC236}">
                <a16:creationId xmlns:a16="http://schemas.microsoft.com/office/drawing/2014/main" id="{B779D9CD-7295-EA16-7E98-56D65722E130}"/>
              </a:ext>
            </a:extLst>
          </p:cNvPr>
          <p:cNvPicPr>
            <a:picLocks noChangeAspect="1" noChangeArrowheads="1"/>
          </p:cNvPicPr>
          <p:nvPr/>
        </p:nvPicPr>
        <p:blipFill>
          <a:blip r:embed="rId4" cstate="print"/>
          <a:srcRect/>
          <a:stretch>
            <a:fillRect/>
          </a:stretch>
        </p:blipFill>
        <p:spPr bwMode="auto">
          <a:xfrm>
            <a:off x="271519" y="3723700"/>
            <a:ext cx="5556405" cy="2919471"/>
          </a:xfrm>
          <a:prstGeom prst="rect">
            <a:avLst/>
          </a:prstGeom>
          <a:noFill/>
        </p:spPr>
      </p:pic>
      <p:pic>
        <p:nvPicPr>
          <p:cNvPr id="11" name="Picture 10" descr="A dry cracked ground with bushes and a sunset&#10;&#10;Description automatically generated">
            <a:extLst>
              <a:ext uri="{FF2B5EF4-FFF2-40B4-BE49-F238E27FC236}">
                <a16:creationId xmlns:a16="http://schemas.microsoft.com/office/drawing/2014/main" id="{CC4D93FF-665E-9BA5-1DB2-D360A8DE88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9670" y="3723699"/>
            <a:ext cx="5890811" cy="2919471"/>
          </a:xfrm>
          <a:prstGeom prst="rect">
            <a:avLst/>
          </a:prstGeom>
        </p:spPr>
      </p:pic>
      <p:sp>
        <p:nvSpPr>
          <p:cNvPr id="12" name="Rectangle: Rounded Corners 11">
            <a:extLst>
              <a:ext uri="{FF2B5EF4-FFF2-40B4-BE49-F238E27FC236}">
                <a16:creationId xmlns:a16="http://schemas.microsoft.com/office/drawing/2014/main" id="{147D5B0B-37BF-7FF5-4C66-06C9863A41FC}"/>
              </a:ext>
            </a:extLst>
          </p:cNvPr>
          <p:cNvSpPr/>
          <p:nvPr/>
        </p:nvSpPr>
        <p:spPr>
          <a:xfrm>
            <a:off x="5055825" y="3134300"/>
            <a:ext cx="1947689" cy="4428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LŨ LỤT</a:t>
            </a:r>
          </a:p>
        </p:txBody>
      </p:sp>
      <p:sp>
        <p:nvSpPr>
          <p:cNvPr id="14" name="Rectangle: Rounded Corners 13">
            <a:extLst>
              <a:ext uri="{FF2B5EF4-FFF2-40B4-BE49-F238E27FC236}">
                <a16:creationId xmlns:a16="http://schemas.microsoft.com/office/drawing/2014/main" id="{BBE94C42-2948-B266-3602-579067C46E7A}"/>
              </a:ext>
            </a:extLst>
          </p:cNvPr>
          <p:cNvSpPr/>
          <p:nvPr/>
        </p:nvSpPr>
        <p:spPr>
          <a:xfrm>
            <a:off x="5055824" y="6167292"/>
            <a:ext cx="1947689" cy="4428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HẠN HÁN</a:t>
            </a:r>
          </a:p>
        </p:txBody>
      </p:sp>
      <p:pic>
        <p:nvPicPr>
          <p:cNvPr id="9" name="Picture 8" descr="A person in a boat with a person in a conical hat&#10;&#10;Description automatically generated">
            <a:extLst>
              <a:ext uri="{FF2B5EF4-FFF2-40B4-BE49-F238E27FC236}">
                <a16:creationId xmlns:a16="http://schemas.microsoft.com/office/drawing/2014/main" id="{38F66439-65DF-1201-9915-F10D8F86DC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798" y="808967"/>
            <a:ext cx="5556405" cy="2795281"/>
          </a:xfrm>
          <a:prstGeom prst="rect">
            <a:avLst/>
          </a:prstGeom>
        </p:spPr>
      </p:pic>
      <p:pic>
        <p:nvPicPr>
          <p:cNvPr id="13" name="Picture 12" descr="A group of people loading boxes into a flooded area&#10;&#10;Description automatically generated">
            <a:extLst>
              <a:ext uri="{FF2B5EF4-FFF2-40B4-BE49-F238E27FC236}">
                <a16:creationId xmlns:a16="http://schemas.microsoft.com/office/drawing/2014/main" id="{CF49B82C-E96F-C7DE-20FF-4B700D8671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6391" y="808967"/>
            <a:ext cx="5824481" cy="2795281"/>
          </a:xfrm>
          <a:prstGeom prst="rect">
            <a:avLst/>
          </a:prstGeom>
        </p:spPr>
      </p:pic>
      <p:pic>
        <p:nvPicPr>
          <p:cNvPr id="17" name="Picture 16" descr="A forest with trees and mountains in the background&#10;&#10;Description automatically generated">
            <a:extLst>
              <a:ext uri="{FF2B5EF4-FFF2-40B4-BE49-F238E27FC236}">
                <a16:creationId xmlns:a16="http://schemas.microsoft.com/office/drawing/2014/main" id="{B8B50547-AFE7-875A-4978-DC1C91AC61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519" y="3720345"/>
            <a:ext cx="5571556" cy="2885039"/>
          </a:xfrm>
          <a:prstGeom prst="rect">
            <a:avLst/>
          </a:prstGeom>
        </p:spPr>
      </p:pic>
      <p:pic>
        <p:nvPicPr>
          <p:cNvPr id="19" name="Picture 18" descr="A person walking through a field of young plants&#10;&#10;Description automatically generated">
            <a:extLst>
              <a:ext uri="{FF2B5EF4-FFF2-40B4-BE49-F238E27FC236}">
                <a16:creationId xmlns:a16="http://schemas.microsoft.com/office/drawing/2014/main" id="{DFEB254A-FF1E-9D3D-CD8A-D9546D689A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44820" y="3723699"/>
            <a:ext cx="5824481" cy="2881685"/>
          </a:xfrm>
          <a:prstGeom prst="rect">
            <a:avLst/>
          </a:prstGeom>
        </p:spPr>
      </p:pic>
    </p:spTree>
    <p:extLst>
      <p:ext uri="{BB962C8B-B14F-4D97-AF65-F5344CB8AC3E}">
        <p14:creationId xmlns:p14="http://schemas.microsoft.com/office/powerpoint/2010/main" val="510462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45"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anim calcmode="lin" valueType="num">
                                      <p:cBhvr>
                                        <p:cTn id="20" dur="2000" fill="hold"/>
                                        <p:tgtEl>
                                          <p:spTgt spid="12"/>
                                        </p:tgtEl>
                                        <p:attrNameLst>
                                          <p:attrName>ppt_w</p:attrName>
                                        </p:attrNameLst>
                                      </p:cBhvr>
                                      <p:tavLst>
                                        <p:tav tm="0" fmla="#ppt_w*sin(2.5*pi*$)">
                                          <p:val>
                                            <p:fltVal val="0"/>
                                          </p:val>
                                        </p:tav>
                                        <p:tav tm="100000">
                                          <p:val>
                                            <p:fltVal val="1"/>
                                          </p:val>
                                        </p:tav>
                                      </p:tavLst>
                                    </p:anim>
                                    <p:anim calcmode="lin" valueType="num">
                                      <p:cBhvr>
                                        <p:cTn id="21"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style.rotation</p:attrName>
                                        </p:attrNameLst>
                                      </p:cBhvr>
                                      <p:tavLst>
                                        <p:tav tm="0">
                                          <p:val>
                                            <p:fltVal val="90"/>
                                          </p:val>
                                        </p:tav>
                                        <p:tav tm="100000">
                                          <p:val>
                                            <p:fltVal val="0"/>
                                          </p:val>
                                        </p:tav>
                                      </p:tavLst>
                                    </p:anim>
                                    <p:animEffect transition="in" filter="fade">
                                      <p:cBhvr>
                                        <p:cTn id="29" dur="1000"/>
                                        <p:tgtEl>
                                          <p:spTgt spid="8"/>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par>
                                <p:cTn id="36" presetID="31"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anim calcmode="lin" valueType="num">
                                      <p:cBhvr>
                                        <p:cTn id="40" dur="1000" fill="hold"/>
                                        <p:tgtEl>
                                          <p:spTgt spid="11"/>
                                        </p:tgtEl>
                                        <p:attrNameLst>
                                          <p:attrName>style.rotation</p:attrName>
                                        </p:attrNameLst>
                                      </p:cBhvr>
                                      <p:tavLst>
                                        <p:tav tm="0">
                                          <p:val>
                                            <p:fltVal val="90"/>
                                          </p:val>
                                        </p:tav>
                                        <p:tav tm="100000">
                                          <p:val>
                                            <p:fltVal val="0"/>
                                          </p:val>
                                        </p:tav>
                                      </p:tavLst>
                                    </p:anim>
                                    <p:animEffect transition="in" filter="fade">
                                      <p:cBhvr>
                                        <p:cTn id="41" dur="1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1" nodeType="clickEffect">
                                  <p:stCondLst>
                                    <p:cond delay="0"/>
                                  </p:stCondLst>
                                  <p:childTnLst>
                                    <p:animEffect transition="out" filter="barn(inVertical)">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6" presetClass="exit" presetSubtype="21" fill="hold" grpId="1" nodeType="withEffect">
                                  <p:stCondLst>
                                    <p:cond delay="0"/>
                                  </p:stCondLst>
                                  <p:childTnLst>
                                    <p:animEffect transition="out" filter="barn(inVertical)">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53" presetClass="entr" presetSubtype="16"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1000" fill="hold"/>
                                        <p:tgtEl>
                                          <p:spTgt spid="17"/>
                                        </p:tgtEl>
                                        <p:attrNameLst>
                                          <p:attrName>ppt_w</p:attrName>
                                        </p:attrNameLst>
                                      </p:cBhvr>
                                      <p:tavLst>
                                        <p:tav tm="0">
                                          <p:val>
                                            <p:fltVal val="0"/>
                                          </p:val>
                                        </p:tav>
                                        <p:tav tm="100000">
                                          <p:val>
                                            <p:strVal val="#ppt_w"/>
                                          </p:val>
                                        </p:tav>
                                      </p:tavLst>
                                    </p:anim>
                                    <p:anim calcmode="lin" valueType="num">
                                      <p:cBhvr>
                                        <p:cTn id="65" dur="1000" fill="hold"/>
                                        <p:tgtEl>
                                          <p:spTgt spid="17"/>
                                        </p:tgtEl>
                                        <p:attrNameLst>
                                          <p:attrName>ppt_h</p:attrName>
                                        </p:attrNameLst>
                                      </p:cBhvr>
                                      <p:tavLst>
                                        <p:tav tm="0">
                                          <p:val>
                                            <p:fltVal val="0"/>
                                          </p:val>
                                        </p:tav>
                                        <p:tav tm="100000">
                                          <p:val>
                                            <p:strVal val="#ppt_h"/>
                                          </p:val>
                                        </p:tav>
                                      </p:tavLst>
                                    </p:anim>
                                    <p:anim calcmode="lin" valueType="num">
                                      <p:cBhvr>
                                        <p:cTn id="66" dur="1000" fill="hold"/>
                                        <p:tgtEl>
                                          <p:spTgt spid="17"/>
                                        </p:tgtEl>
                                        <p:attrNameLst>
                                          <p:attrName>style.rotation</p:attrName>
                                        </p:attrNameLst>
                                      </p:cBhvr>
                                      <p:tavLst>
                                        <p:tav tm="0">
                                          <p:val>
                                            <p:fltVal val="90"/>
                                          </p:val>
                                        </p:tav>
                                        <p:tav tm="100000">
                                          <p:val>
                                            <p:fltVal val="0"/>
                                          </p:val>
                                        </p:tav>
                                      </p:tavLst>
                                    </p:anim>
                                    <p:animEffect transition="in" filter="fade">
                                      <p:cBhvr>
                                        <p:cTn id="67" dur="1000"/>
                                        <p:tgtEl>
                                          <p:spTgt spid="17"/>
                                        </p:tgtEl>
                                      </p:cBhvr>
                                    </p:animEffect>
                                  </p:childTnLst>
                                </p:cTn>
                              </p:par>
                              <p:par>
                                <p:cTn id="68" presetID="31"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1000" fill="hold"/>
                                        <p:tgtEl>
                                          <p:spTgt spid="19"/>
                                        </p:tgtEl>
                                        <p:attrNameLst>
                                          <p:attrName>ppt_w</p:attrName>
                                        </p:attrNameLst>
                                      </p:cBhvr>
                                      <p:tavLst>
                                        <p:tav tm="0">
                                          <p:val>
                                            <p:fltVal val="0"/>
                                          </p:val>
                                        </p:tav>
                                        <p:tav tm="100000">
                                          <p:val>
                                            <p:strVal val="#ppt_w"/>
                                          </p:val>
                                        </p:tav>
                                      </p:tavLst>
                                    </p:anim>
                                    <p:anim calcmode="lin" valueType="num">
                                      <p:cBhvr>
                                        <p:cTn id="71" dur="1000" fill="hold"/>
                                        <p:tgtEl>
                                          <p:spTgt spid="19"/>
                                        </p:tgtEl>
                                        <p:attrNameLst>
                                          <p:attrName>ppt_h</p:attrName>
                                        </p:attrNameLst>
                                      </p:cBhvr>
                                      <p:tavLst>
                                        <p:tav tm="0">
                                          <p:val>
                                            <p:fltVal val="0"/>
                                          </p:val>
                                        </p:tav>
                                        <p:tav tm="100000">
                                          <p:val>
                                            <p:strVal val="#ppt_h"/>
                                          </p:val>
                                        </p:tav>
                                      </p:tavLst>
                                    </p:anim>
                                    <p:anim calcmode="lin" valueType="num">
                                      <p:cBhvr>
                                        <p:cTn id="72" dur="1000" fill="hold"/>
                                        <p:tgtEl>
                                          <p:spTgt spid="19"/>
                                        </p:tgtEl>
                                        <p:attrNameLst>
                                          <p:attrName>style.rotation</p:attrName>
                                        </p:attrNameLst>
                                      </p:cBhvr>
                                      <p:tavLst>
                                        <p:tav tm="0">
                                          <p:val>
                                            <p:fltVal val="90"/>
                                          </p:val>
                                        </p:tav>
                                        <p:tav tm="100000">
                                          <p:val>
                                            <p:fltVal val="0"/>
                                          </p:val>
                                        </p:tav>
                                      </p:tavLst>
                                    </p:anim>
                                    <p:animEffect transition="in" filter="fade">
                                      <p:cBhvr>
                                        <p:cTn id="7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f8a2044e20087583aff1b271baf2344"/>
          <p:cNvPicPr>
            <a:picLocks noChangeAspect="1"/>
          </p:cNvPicPr>
          <p:nvPr/>
        </p:nvPicPr>
        <p:blipFill>
          <a:blip r:embed="rId4"/>
          <a:stretch>
            <a:fillRect/>
          </a:stretch>
        </p:blipFill>
        <p:spPr>
          <a:xfrm>
            <a:off x="9404985" y="-229814"/>
            <a:ext cx="2496185" cy="2496185"/>
          </a:xfrm>
          <a:prstGeom prst="rect">
            <a:avLst/>
          </a:prstGeom>
        </p:spPr>
      </p:pic>
      <p:grpSp>
        <p:nvGrpSpPr>
          <p:cNvPr id="5" name="淘宝网Chenying0907出品 2"/>
          <p:cNvGrpSpPr/>
          <p:nvPr/>
        </p:nvGrpSpPr>
        <p:grpSpPr>
          <a:xfrm>
            <a:off x="163379" y="433615"/>
            <a:ext cx="1064712" cy="980850"/>
            <a:chOff x="3561556" y="1533525"/>
            <a:chExt cx="1383876" cy="1411856"/>
          </a:xfrm>
        </p:grpSpPr>
        <p:pic>
          <p:nvPicPr>
            <p:cNvPr id="9" name="淘宝网chenying0907出品 8"/>
            <p:cNvPicPr>
              <a:picLocks noChangeAspect="1"/>
            </p:cNvPicPr>
            <p:nvPr/>
          </p:nvPicPr>
          <p:blipFill rotWithShape="1">
            <a:blip r:embed="rId5" cstate="print">
              <a:extLst>
                <a:ext uri="{28A0092B-C50C-407E-A947-70E740481C1C}">
                  <a14:useLocalDpi xmlns:a14="http://schemas.microsoft.com/office/drawing/2010/main" val="0"/>
                </a:ext>
              </a:extLst>
            </a:blip>
            <a:srcRect l="37812" t="31667" r="38542" b="32407"/>
            <a:stretch>
              <a:fillRect/>
            </a:stretch>
          </p:blipFill>
          <p:spPr>
            <a:xfrm>
              <a:off x="3561556" y="1533525"/>
              <a:ext cx="1242925" cy="1062236"/>
            </a:xfrm>
            <a:prstGeom prst="rect">
              <a:avLst/>
            </a:prstGeom>
          </p:spPr>
        </p:pic>
        <p:pic>
          <p:nvPicPr>
            <p:cNvPr id="8" name="淘宝网chenying0907出品 7"/>
            <p:cNvPicPr>
              <a:picLocks noChangeAspect="1"/>
            </p:cNvPicPr>
            <p:nvPr/>
          </p:nvPicPr>
          <p:blipFill rotWithShape="1">
            <a:blip r:embed="rId6" cstate="print">
              <a:extLst>
                <a:ext uri="{28A0092B-C50C-407E-A947-70E740481C1C}">
                  <a14:useLocalDpi xmlns:a14="http://schemas.microsoft.com/office/drawing/2010/main" val="0"/>
                </a:ext>
              </a:extLst>
            </a:blip>
            <a:srcRect l="57187" t="42222" r="28126" b="39074"/>
            <a:stretch>
              <a:fillRect/>
            </a:stretch>
          </p:blipFill>
          <p:spPr>
            <a:xfrm rot="20564333">
              <a:off x="3723961" y="2070427"/>
              <a:ext cx="1221471" cy="874954"/>
            </a:xfrm>
            <a:prstGeom prst="rect">
              <a:avLst/>
            </a:prstGeom>
          </p:spPr>
        </p:pic>
      </p:grpSp>
      <p:sp>
        <p:nvSpPr>
          <p:cNvPr id="11" name="矩形 25">
            <a:extLst>
              <a:ext uri="{FF2B5EF4-FFF2-40B4-BE49-F238E27FC236}">
                <a16:creationId xmlns:a16="http://schemas.microsoft.com/office/drawing/2014/main" id="{B74C1260-ABB7-4EB8-9D5D-3AD17F569EDC}"/>
              </a:ext>
            </a:extLst>
          </p:cNvPr>
          <p:cNvSpPr/>
          <p:nvPr/>
        </p:nvSpPr>
        <p:spPr>
          <a:xfrm>
            <a:off x="197168" y="1108743"/>
            <a:ext cx="11704002" cy="13639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defTabSz="242570">
              <a:lnSpc>
                <a:spcPct val="120000"/>
              </a:lnSpc>
              <a:spcBef>
                <a:spcPts val="640"/>
              </a:spcBef>
              <a:defRPr/>
            </a:pP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II.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Sự</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xuất</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hiện</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của</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các</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vương</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quốc</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cổ</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từ</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đầu</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công</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nguyên</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đến</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thế</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kỉ</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VII</a:t>
            </a:r>
            <a:endParaRPr lang="zh-CN" altLang="en-US"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endParaRPr>
          </a:p>
        </p:txBody>
      </p:sp>
      <p:sp>
        <p:nvSpPr>
          <p:cNvPr id="4" name="TextBox 2">
            <a:extLst>
              <a:ext uri="{FF2B5EF4-FFF2-40B4-BE49-F238E27FC236}">
                <a16:creationId xmlns:a16="http://schemas.microsoft.com/office/drawing/2014/main" id="{EC14BB53-5622-703B-3C1D-F26C844BBEB3}"/>
              </a:ext>
            </a:extLst>
          </p:cNvPr>
          <p:cNvSpPr txBox="1"/>
          <p:nvPr/>
        </p:nvSpPr>
        <p:spPr>
          <a:xfrm>
            <a:off x="11998" y="41563"/>
            <a:ext cx="12192000" cy="1200329"/>
          </a:xfrm>
          <a:prstGeom prst="rect">
            <a:avLst/>
          </a:prstGeom>
          <a:noFill/>
        </p:spPr>
        <p:txBody>
          <a:bodyPr wrap="square" rtlCol="0">
            <a:spAutoFit/>
          </a:bodyPr>
          <a:lstStyle/>
          <a:p>
            <a:pPr algn="ctr"/>
            <a:r>
              <a:rPr lang="en-US" altLang="zh-CN" sz="3600" b="1" dirty="0">
                <a:ln/>
                <a:solidFill>
                  <a:srgbClr val="FF0000"/>
                </a:solidFill>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rPr>
              <a:t>BÀI 12: CÁC VƯƠNG QUỐC CỔ ĐÔNG NAM Á </a:t>
            </a:r>
          </a:p>
          <a:p>
            <a:pPr algn="ctr"/>
            <a:r>
              <a:rPr lang="en-US" altLang="zh-CN" sz="3600" b="1" dirty="0">
                <a:ln/>
                <a:solidFill>
                  <a:srgbClr val="FF0000"/>
                </a:solidFill>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rPr>
              <a:t>TRƯỚC THẾ KỈ X</a:t>
            </a:r>
          </a:p>
        </p:txBody>
      </p:sp>
      <p:sp>
        <p:nvSpPr>
          <p:cNvPr id="6" name="Oval 5">
            <a:extLst>
              <a:ext uri="{FF2B5EF4-FFF2-40B4-BE49-F238E27FC236}">
                <a16:creationId xmlns:a16="http://schemas.microsoft.com/office/drawing/2014/main" id="{8ECCE8FC-2B03-7744-15AC-ADE0479481E2}"/>
              </a:ext>
            </a:extLst>
          </p:cNvPr>
          <p:cNvSpPr/>
          <p:nvPr/>
        </p:nvSpPr>
        <p:spPr>
          <a:xfrm>
            <a:off x="11998" y="2538270"/>
            <a:ext cx="3613234" cy="157625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HOẠT ĐỘNG NHÓM(3phút)</a:t>
            </a:r>
          </a:p>
        </p:txBody>
      </p:sp>
      <p:pic>
        <p:nvPicPr>
          <p:cNvPr id="10" name="Picture 9">
            <a:extLst>
              <a:ext uri="{FF2B5EF4-FFF2-40B4-BE49-F238E27FC236}">
                <a16:creationId xmlns:a16="http://schemas.microsoft.com/office/drawing/2014/main" id="{96C74973-03E7-A77E-1160-E755ADDD3FD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85" b="89862" l="1231" r="93846">
                        <a14:foregroundMark x1="12308" y1="40553" x2="8308" y2="60215"/>
                        <a14:foregroundMark x1="3692" y1="43164" x2="4000" y2="48387"/>
                        <a14:foregroundMark x1="2154" y1="61137" x2="3385" y2="65284"/>
                        <a14:foregroundMark x1="1846" y1="43164" x2="1231" y2="46851"/>
                        <a14:foregroundMark x1="76308" y1="37327" x2="93846" y2="40092"/>
                        <a14:foregroundMark x1="87385" y1="69278" x2="86462" y2="74962"/>
                        <a14:foregroundMark x1="84308" y1="81567" x2="85231" y2="89708"/>
                        <a14:foregroundMark x1="78154" y1="82488" x2="79385" y2="88479"/>
                        <a14:foregroundMark x1="12248" y1="85338" x2="12154" y2="87404"/>
                        <a14:foregroundMark x1="12462" y1="80645" x2="12420" y2="81573"/>
                        <a14:foregroundMark x1="7654" y1="82598" x2="6769" y2="88786"/>
                        <a14:foregroundMark x1="4308" y1="66820" x2="5692" y2="75269"/>
                        <a14:backgroundMark x1="1846" y1="76651" x2="4923" y2="83717"/>
                        <a14:backgroundMark x1="11231" y1="81720" x2="11692" y2="85407"/>
                        <a14:backgroundMark x1="71231" y1="44547" x2="71077" y2="47773"/>
                        <a14:backgroundMark x1="71692" y1="51459" x2="73077" y2="53456"/>
                        <a14:backgroundMark x1="64154" y1="52995" x2="64000" y2="53763"/>
                      </a14:backgroundRemoval>
                    </a14:imgEffect>
                  </a14:imgLayer>
                </a14:imgProps>
              </a:ext>
            </a:extLst>
          </a:blip>
          <a:stretch>
            <a:fillRect/>
          </a:stretch>
        </p:blipFill>
        <p:spPr>
          <a:xfrm>
            <a:off x="469782" y="3573409"/>
            <a:ext cx="3208248" cy="3505051"/>
          </a:xfrm>
          <a:prstGeom prst="rect">
            <a:avLst/>
          </a:prstGeom>
        </p:spPr>
      </p:pic>
      <p:sp>
        <p:nvSpPr>
          <p:cNvPr id="16" name="TextBox 15">
            <a:extLst>
              <a:ext uri="{FF2B5EF4-FFF2-40B4-BE49-F238E27FC236}">
                <a16:creationId xmlns:a16="http://schemas.microsoft.com/office/drawing/2014/main" id="{0CF4760F-4C75-00E6-FD0C-5024D74E1E2A}"/>
              </a:ext>
            </a:extLst>
          </p:cNvPr>
          <p:cNvSpPr txBox="1">
            <a:spLocks noChangeArrowheads="1"/>
          </p:cNvSpPr>
          <p:nvPr/>
        </p:nvSpPr>
        <p:spPr bwMode="auto">
          <a:xfrm>
            <a:off x="3857372" y="1837600"/>
            <a:ext cx="821595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b="1" i="1" dirty="0">
                <a:latin typeface="Cambria" panose="02040503050406030204" pitchFamily="18" charset="0"/>
                <a:ea typeface="Cambria" panose="02040503050406030204" pitchFamily="18" charset="0"/>
                <a:cs typeface="Times New Roman" panose="02020603050405020304" pitchFamily="18" charset="0"/>
              </a:rPr>
              <a:t>? </a:t>
            </a:r>
            <a:r>
              <a:rPr lang="en-US" sz="3200" b="1" i="1" dirty="0" err="1">
                <a:latin typeface="Cambria" panose="02040503050406030204" pitchFamily="18" charset="0"/>
                <a:ea typeface="Cambria" panose="02040503050406030204" pitchFamily="18" charset="0"/>
                <a:cs typeface="Times New Roman" panose="02020603050405020304" pitchFamily="18" charset="0"/>
              </a:rPr>
              <a:t>Hãy</a:t>
            </a:r>
            <a:r>
              <a:rPr lang="en-US" sz="3200" b="1" i="1" dirty="0">
                <a:latin typeface="Cambria" panose="02040503050406030204" pitchFamily="18" charset="0"/>
                <a:ea typeface="Cambria" panose="02040503050406030204" pitchFamily="18" charset="0"/>
                <a:cs typeface="Times New Roman" panose="02020603050405020304" pitchFamily="18" charset="0"/>
              </a:rPr>
              <a:t> </a:t>
            </a:r>
            <a:r>
              <a:rPr lang="en-US" sz="3200" b="1" i="1" dirty="0" err="1">
                <a:latin typeface="Cambria" panose="02040503050406030204" pitchFamily="18" charset="0"/>
                <a:ea typeface="Cambria" panose="02040503050406030204" pitchFamily="18" charset="0"/>
                <a:cs typeface="Times New Roman" panose="02020603050405020304" pitchFamily="18" charset="0"/>
              </a:rPr>
              <a:t>trình</a:t>
            </a:r>
            <a:r>
              <a:rPr lang="en-US" sz="3200" b="1" i="1" dirty="0">
                <a:latin typeface="Cambria" panose="02040503050406030204" pitchFamily="18" charset="0"/>
                <a:ea typeface="Cambria" panose="02040503050406030204" pitchFamily="18" charset="0"/>
                <a:cs typeface="Times New Roman" panose="02020603050405020304" pitchFamily="18" charset="0"/>
              </a:rPr>
              <a:t> </a:t>
            </a:r>
            <a:r>
              <a:rPr lang="en-US" sz="3200" b="1" i="1" dirty="0" err="1">
                <a:latin typeface="Cambria" panose="02040503050406030204" pitchFamily="18" charset="0"/>
                <a:ea typeface="Cambria" panose="02040503050406030204" pitchFamily="18" charset="0"/>
                <a:cs typeface="Times New Roman" panose="02020603050405020304" pitchFamily="18" charset="0"/>
              </a:rPr>
              <a:t>bày</a:t>
            </a:r>
            <a:r>
              <a:rPr lang="en-US" sz="3200" b="1" i="1" dirty="0">
                <a:latin typeface="Cambria" panose="02040503050406030204" pitchFamily="18" charset="0"/>
                <a:ea typeface="Cambria" panose="02040503050406030204" pitchFamily="18" charset="0"/>
                <a:cs typeface="Times New Roman" panose="02020603050405020304" pitchFamily="18" charset="0"/>
              </a:rPr>
              <a:t> </a:t>
            </a:r>
            <a:r>
              <a:rPr lang="en-US" sz="3200" b="1" i="1" dirty="0" err="1">
                <a:latin typeface="Cambria" panose="02040503050406030204" pitchFamily="18" charset="0"/>
                <a:ea typeface="Cambria" panose="02040503050406030204" pitchFamily="18" charset="0"/>
                <a:cs typeface="Times New Roman" panose="02020603050405020304" pitchFamily="18" charset="0"/>
              </a:rPr>
              <a:t>sự</a:t>
            </a:r>
            <a:r>
              <a:rPr lang="en-US" sz="3200" b="1" i="1" dirty="0">
                <a:latin typeface="Cambria" panose="02040503050406030204" pitchFamily="18" charset="0"/>
                <a:ea typeface="Cambria" panose="02040503050406030204" pitchFamily="18" charset="0"/>
                <a:cs typeface="Times New Roman" panose="02020603050405020304" pitchFamily="18" charset="0"/>
              </a:rPr>
              <a:t> </a:t>
            </a:r>
            <a:r>
              <a:rPr lang="en-US" sz="3200" b="1" i="1" dirty="0" err="1">
                <a:latin typeface="Cambria" panose="02040503050406030204" pitchFamily="18" charset="0"/>
                <a:ea typeface="Cambria" panose="02040503050406030204" pitchFamily="18" charset="0"/>
                <a:cs typeface="Times New Roman" panose="02020603050405020304" pitchFamily="18" charset="0"/>
              </a:rPr>
              <a:t>xuất</a:t>
            </a:r>
            <a:r>
              <a:rPr lang="en-US" sz="3200" b="1" i="1" dirty="0">
                <a:latin typeface="Cambria" panose="02040503050406030204" pitchFamily="18" charset="0"/>
                <a:ea typeface="Cambria" panose="02040503050406030204" pitchFamily="18" charset="0"/>
                <a:cs typeface="Times New Roman" panose="02020603050405020304" pitchFamily="18" charset="0"/>
              </a:rPr>
              <a:t> </a:t>
            </a:r>
            <a:r>
              <a:rPr lang="en-US" sz="3200" b="1" i="1" dirty="0" err="1">
                <a:latin typeface="Cambria" panose="02040503050406030204" pitchFamily="18" charset="0"/>
                <a:ea typeface="Cambria" panose="02040503050406030204" pitchFamily="18" charset="0"/>
                <a:cs typeface="Times New Roman" panose="02020603050405020304" pitchFamily="18" charset="0"/>
              </a:rPr>
              <a:t>hiện</a:t>
            </a:r>
            <a:r>
              <a:rPr lang="en-US" sz="3200" b="1" i="1" dirty="0">
                <a:latin typeface="Cambria" panose="02040503050406030204" pitchFamily="18" charset="0"/>
                <a:ea typeface="Cambria" panose="02040503050406030204" pitchFamily="18" charset="0"/>
                <a:cs typeface="Times New Roman" panose="02020603050405020304" pitchFamily="18" charset="0"/>
              </a:rPr>
              <a:t> </a:t>
            </a:r>
            <a:r>
              <a:rPr lang="en-US" sz="3200" b="1" i="1" dirty="0" err="1">
                <a:latin typeface="Cambria" panose="02040503050406030204" pitchFamily="18" charset="0"/>
                <a:ea typeface="Cambria" panose="02040503050406030204" pitchFamily="18" charset="0"/>
                <a:cs typeface="Times New Roman" panose="02020603050405020304" pitchFamily="18" charset="0"/>
              </a:rPr>
              <a:t>các</a:t>
            </a:r>
            <a:r>
              <a:rPr lang="en-US" sz="3200" b="1" i="1" dirty="0">
                <a:latin typeface="Cambria" panose="02040503050406030204" pitchFamily="18" charset="0"/>
                <a:ea typeface="Cambria" panose="02040503050406030204" pitchFamily="18" charset="0"/>
                <a:cs typeface="Times New Roman" panose="02020603050405020304" pitchFamily="18" charset="0"/>
              </a:rPr>
              <a:t> </a:t>
            </a:r>
            <a:r>
              <a:rPr lang="en-US" sz="3200" b="1" i="1" dirty="0" err="1">
                <a:latin typeface="Cambria" panose="02040503050406030204" pitchFamily="18" charset="0"/>
                <a:ea typeface="Cambria" panose="02040503050406030204" pitchFamily="18" charset="0"/>
                <a:cs typeface="Times New Roman" panose="02020603050405020304" pitchFamily="18" charset="0"/>
              </a:rPr>
              <a:t>vương</a:t>
            </a:r>
            <a:r>
              <a:rPr lang="en-US" sz="3200" b="1" i="1" dirty="0">
                <a:latin typeface="Cambria" panose="02040503050406030204" pitchFamily="18" charset="0"/>
                <a:ea typeface="Cambria" panose="02040503050406030204" pitchFamily="18" charset="0"/>
                <a:cs typeface="Times New Roman" panose="02020603050405020304" pitchFamily="18" charset="0"/>
              </a:rPr>
              <a:t> </a:t>
            </a:r>
            <a:r>
              <a:rPr lang="en-US" sz="3200" b="1" i="1" dirty="0" err="1">
                <a:latin typeface="Cambria" panose="02040503050406030204" pitchFamily="18" charset="0"/>
                <a:ea typeface="Cambria" panose="02040503050406030204" pitchFamily="18" charset="0"/>
                <a:cs typeface="Times New Roman" panose="02020603050405020304" pitchFamily="18" charset="0"/>
              </a:rPr>
              <a:t>quốc</a:t>
            </a:r>
            <a:r>
              <a:rPr lang="en-US" sz="3200" b="1" i="1" dirty="0">
                <a:latin typeface="Cambria" panose="02040503050406030204" pitchFamily="18" charset="0"/>
                <a:ea typeface="Cambria" panose="02040503050406030204" pitchFamily="18" charset="0"/>
                <a:cs typeface="Times New Roman" panose="02020603050405020304" pitchFamily="18" charset="0"/>
              </a:rPr>
              <a:t> </a:t>
            </a:r>
            <a:r>
              <a:rPr lang="en-US" sz="3200" b="1" i="1" dirty="0" err="1">
                <a:latin typeface="Cambria" panose="02040503050406030204" pitchFamily="18" charset="0"/>
                <a:ea typeface="Cambria" panose="02040503050406030204" pitchFamily="18" charset="0"/>
                <a:cs typeface="Times New Roman" panose="02020603050405020304" pitchFamily="18" charset="0"/>
              </a:rPr>
              <a:t>cổ</a:t>
            </a:r>
            <a:r>
              <a:rPr lang="en-US" sz="3200" b="1" i="1" dirty="0">
                <a:latin typeface="Cambria" panose="02040503050406030204" pitchFamily="18" charset="0"/>
                <a:ea typeface="Cambria" panose="02040503050406030204" pitchFamily="18" charset="0"/>
                <a:cs typeface="Times New Roman" panose="02020603050405020304" pitchFamily="18" charset="0"/>
              </a:rPr>
              <a:t> </a:t>
            </a:r>
            <a:r>
              <a:rPr lang="en-US" sz="3200" b="1" i="1" dirty="0" err="1">
                <a:latin typeface="Cambria" panose="02040503050406030204" pitchFamily="18" charset="0"/>
                <a:ea typeface="Cambria" panose="02040503050406030204" pitchFamily="18" charset="0"/>
                <a:cs typeface="Times New Roman" panose="02020603050405020304" pitchFamily="18" charset="0"/>
              </a:rPr>
              <a:t>từ</a:t>
            </a:r>
            <a:r>
              <a:rPr lang="en-US" sz="3200" b="1" i="1" dirty="0">
                <a:latin typeface="Cambria" panose="02040503050406030204" pitchFamily="18" charset="0"/>
                <a:ea typeface="Cambria" panose="02040503050406030204" pitchFamily="18" charset="0"/>
                <a:cs typeface="Times New Roman" panose="02020603050405020304" pitchFamily="18" charset="0"/>
              </a:rPr>
              <a:t> </a:t>
            </a:r>
            <a:r>
              <a:rPr lang="en-US" sz="3200" b="1" i="1" dirty="0" err="1">
                <a:latin typeface="Cambria" panose="02040503050406030204" pitchFamily="18" charset="0"/>
                <a:ea typeface="Cambria" panose="02040503050406030204" pitchFamily="18" charset="0"/>
                <a:cs typeface="Times New Roman" panose="02020603050405020304" pitchFamily="18" charset="0"/>
              </a:rPr>
              <a:t>đầu</a:t>
            </a:r>
            <a:r>
              <a:rPr lang="en-US" sz="3200" b="1" i="1" dirty="0">
                <a:latin typeface="Cambria" panose="02040503050406030204" pitchFamily="18" charset="0"/>
                <a:ea typeface="Cambria" panose="02040503050406030204" pitchFamily="18" charset="0"/>
                <a:cs typeface="Times New Roman" panose="02020603050405020304" pitchFamily="18" charset="0"/>
              </a:rPr>
              <a:t> </a:t>
            </a:r>
            <a:r>
              <a:rPr lang="en-US" sz="3200" b="1" i="1" dirty="0" err="1">
                <a:latin typeface="Cambria" panose="02040503050406030204" pitchFamily="18" charset="0"/>
                <a:ea typeface="Cambria" panose="02040503050406030204" pitchFamily="18" charset="0"/>
                <a:cs typeface="Times New Roman" panose="02020603050405020304" pitchFamily="18" charset="0"/>
              </a:rPr>
              <a:t>công</a:t>
            </a:r>
            <a:r>
              <a:rPr lang="en-US" sz="3200" b="1" i="1" dirty="0">
                <a:latin typeface="Cambria" panose="02040503050406030204" pitchFamily="18" charset="0"/>
                <a:ea typeface="Cambria" panose="02040503050406030204" pitchFamily="18" charset="0"/>
                <a:cs typeface="Times New Roman" panose="02020603050405020304" pitchFamily="18" charset="0"/>
              </a:rPr>
              <a:t> </a:t>
            </a:r>
            <a:r>
              <a:rPr lang="en-US" sz="3200" b="1" i="1" dirty="0" err="1">
                <a:latin typeface="Cambria" panose="02040503050406030204" pitchFamily="18" charset="0"/>
                <a:ea typeface="Cambria" panose="02040503050406030204" pitchFamily="18" charset="0"/>
                <a:cs typeface="Times New Roman" panose="02020603050405020304" pitchFamily="18" charset="0"/>
              </a:rPr>
              <a:t>nguyên</a:t>
            </a:r>
            <a:r>
              <a:rPr lang="en-US" sz="3200" b="1" i="1" dirty="0">
                <a:latin typeface="Cambria" panose="02040503050406030204" pitchFamily="18" charset="0"/>
                <a:ea typeface="Cambria" panose="02040503050406030204" pitchFamily="18" charset="0"/>
                <a:cs typeface="Times New Roman" panose="02020603050405020304" pitchFamily="18" charset="0"/>
              </a:rPr>
              <a:t> </a:t>
            </a:r>
            <a:r>
              <a:rPr lang="en-US" sz="3200" b="1" i="1" dirty="0" err="1">
                <a:latin typeface="Cambria" panose="02040503050406030204" pitchFamily="18" charset="0"/>
                <a:ea typeface="Cambria" panose="02040503050406030204" pitchFamily="18" charset="0"/>
                <a:cs typeface="Times New Roman" panose="02020603050405020304" pitchFamily="18" charset="0"/>
              </a:rPr>
              <a:t>đến</a:t>
            </a:r>
            <a:r>
              <a:rPr lang="en-US" sz="3200" b="1" i="1" dirty="0">
                <a:latin typeface="Cambria" panose="02040503050406030204" pitchFamily="18" charset="0"/>
                <a:ea typeface="Cambria" panose="02040503050406030204" pitchFamily="18" charset="0"/>
                <a:cs typeface="Times New Roman" panose="02020603050405020304" pitchFamily="18" charset="0"/>
              </a:rPr>
              <a:t> </a:t>
            </a:r>
            <a:r>
              <a:rPr lang="en-US" sz="3200" b="1" i="1" dirty="0" err="1">
                <a:latin typeface="Cambria" panose="02040503050406030204" pitchFamily="18" charset="0"/>
                <a:ea typeface="Cambria" panose="02040503050406030204" pitchFamily="18" charset="0"/>
                <a:cs typeface="Times New Roman" panose="02020603050405020304" pitchFamily="18" charset="0"/>
              </a:rPr>
              <a:t>thế</a:t>
            </a:r>
            <a:r>
              <a:rPr lang="en-US" sz="3200" b="1" i="1" dirty="0">
                <a:latin typeface="Cambria" panose="02040503050406030204" pitchFamily="18" charset="0"/>
                <a:ea typeface="Cambria" panose="02040503050406030204" pitchFamily="18" charset="0"/>
                <a:cs typeface="Times New Roman" panose="02020603050405020304" pitchFamily="18" charset="0"/>
              </a:rPr>
              <a:t> </a:t>
            </a:r>
            <a:r>
              <a:rPr lang="en-US" sz="3200" b="1" i="1" dirty="0" err="1">
                <a:latin typeface="Cambria" panose="02040503050406030204" pitchFamily="18" charset="0"/>
                <a:ea typeface="Cambria" panose="02040503050406030204" pitchFamily="18" charset="0"/>
                <a:cs typeface="Times New Roman" panose="02020603050405020304" pitchFamily="18" charset="0"/>
              </a:rPr>
              <a:t>kỉ</a:t>
            </a:r>
            <a:r>
              <a:rPr lang="en-US" sz="3200" b="1" i="1" dirty="0">
                <a:latin typeface="Cambria" panose="02040503050406030204" pitchFamily="18" charset="0"/>
                <a:ea typeface="Cambria" panose="02040503050406030204" pitchFamily="18" charset="0"/>
                <a:cs typeface="Times New Roman" panose="02020603050405020304" pitchFamily="18" charset="0"/>
              </a:rPr>
              <a:t> X?</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C98D967-3387-8F0D-8AC4-377FBA81EB76}"/>
              </a:ext>
            </a:extLst>
          </p:cNvPr>
          <p:cNvSpPr txBox="1"/>
          <p:nvPr/>
        </p:nvSpPr>
        <p:spPr>
          <a:xfrm>
            <a:off x="5825927" y="2866335"/>
            <a:ext cx="4572000" cy="646331"/>
          </a:xfrm>
          <a:prstGeom prst="rect">
            <a:avLst/>
          </a:prstGeom>
          <a:noFill/>
        </p:spPr>
        <p:txBody>
          <a:bodyPr wrap="square">
            <a:spAutoFit/>
          </a:bodyPr>
          <a:lstStyle/>
          <a:p>
            <a:pPr algn="ctr"/>
            <a:r>
              <a:rPr lang="en-US" sz="3600" b="1" dirty="0" err="1">
                <a:solidFill>
                  <a:srgbClr val="FF0000"/>
                </a:solidFill>
                <a:latin typeface="Cambria" panose="02040503050406030204" pitchFamily="18" charset="0"/>
                <a:ea typeface="Cambria" panose="02040503050406030204" pitchFamily="18" charset="0"/>
                <a:cs typeface="Times New Roman" pitchFamily="18" charset="0"/>
              </a:rPr>
              <a:t>Phiếu</a:t>
            </a:r>
            <a:r>
              <a:rPr lang="en-US" sz="36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0000"/>
                </a:solidFill>
                <a:latin typeface="Cambria" panose="02040503050406030204" pitchFamily="18" charset="0"/>
                <a:ea typeface="Cambria" panose="02040503050406030204" pitchFamily="18" charset="0"/>
                <a:cs typeface="Times New Roman" pitchFamily="18" charset="0"/>
              </a:rPr>
              <a:t>học</a:t>
            </a:r>
            <a:r>
              <a:rPr lang="en-US" sz="36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0000"/>
                </a:solidFill>
                <a:latin typeface="Cambria" panose="02040503050406030204" pitchFamily="18" charset="0"/>
                <a:ea typeface="Cambria" panose="02040503050406030204" pitchFamily="18" charset="0"/>
                <a:cs typeface="Times New Roman" pitchFamily="18" charset="0"/>
              </a:rPr>
              <a:t>tập</a:t>
            </a:r>
            <a:endParaRPr lang="en-US" sz="3600" b="1" dirty="0">
              <a:solidFill>
                <a:srgbClr val="FF0000"/>
              </a:solidFill>
              <a:latin typeface="Cambria" panose="02040503050406030204" pitchFamily="18" charset="0"/>
              <a:ea typeface="Cambria" panose="02040503050406030204" pitchFamily="18" charset="0"/>
              <a:cs typeface="Times New Roman" pitchFamily="18" charset="0"/>
            </a:endParaRPr>
          </a:p>
        </p:txBody>
      </p:sp>
      <p:graphicFrame>
        <p:nvGraphicFramePr>
          <p:cNvPr id="19" name="Table 19">
            <a:extLst>
              <a:ext uri="{FF2B5EF4-FFF2-40B4-BE49-F238E27FC236}">
                <a16:creationId xmlns:a16="http://schemas.microsoft.com/office/drawing/2014/main" id="{150ABCFB-8A34-B72E-CE0E-87483ADC27E3}"/>
              </a:ext>
            </a:extLst>
          </p:cNvPr>
          <p:cNvGraphicFramePr>
            <a:graphicFrameLocks noGrp="1"/>
          </p:cNvGraphicFramePr>
          <p:nvPr>
            <p:extLst>
              <p:ext uri="{D42A27DB-BD31-4B8C-83A1-F6EECF244321}">
                <p14:modId xmlns:p14="http://schemas.microsoft.com/office/powerpoint/2010/main" val="1615619441"/>
              </p:ext>
            </p:extLst>
          </p:nvPr>
        </p:nvGraphicFramePr>
        <p:xfrm>
          <a:off x="3625232" y="3518522"/>
          <a:ext cx="8297960" cy="3194482"/>
        </p:xfrm>
        <a:graphic>
          <a:graphicData uri="http://schemas.openxmlformats.org/drawingml/2006/table">
            <a:tbl>
              <a:tblPr firstRow="1" bandRow="1">
                <a:tableStyleId>{21E4AEA4-8DFA-4A89-87EB-49C32662AFE0}</a:tableStyleId>
              </a:tblPr>
              <a:tblGrid>
                <a:gridCol w="4126744">
                  <a:extLst>
                    <a:ext uri="{9D8B030D-6E8A-4147-A177-3AD203B41FA5}">
                      <a16:colId xmlns:a16="http://schemas.microsoft.com/office/drawing/2014/main" val="313374011"/>
                    </a:ext>
                  </a:extLst>
                </a:gridCol>
                <a:gridCol w="4171216">
                  <a:extLst>
                    <a:ext uri="{9D8B030D-6E8A-4147-A177-3AD203B41FA5}">
                      <a16:colId xmlns:a16="http://schemas.microsoft.com/office/drawing/2014/main" val="3976285578"/>
                    </a:ext>
                  </a:extLst>
                </a:gridCol>
              </a:tblGrid>
              <a:tr h="1127945">
                <a:tc>
                  <a:txBody>
                    <a:bodyPr/>
                    <a:lstStyle/>
                    <a:p>
                      <a:pPr indent="254000" algn="ctr">
                        <a:lnSpc>
                          <a:spcPct val="100000"/>
                        </a:lnSpc>
                        <a:spcBef>
                          <a:spcPts val="600"/>
                        </a:spcBef>
                        <a:spcAft>
                          <a:spcPts val="0"/>
                        </a:spcAft>
                        <a:tabLst>
                          <a:tab pos="442595" algn="l"/>
                        </a:tabLst>
                      </a:pPr>
                      <a:r>
                        <a:rPr lang="en-US" sz="3200" dirty="0" err="1">
                          <a:solidFill>
                            <a:srgbClr val="000000"/>
                          </a:solidFill>
                          <a:effectLst/>
                          <a:latin typeface="Times New Roman" panose="02020603050405020304" pitchFamily="18" charset="0"/>
                          <a:cs typeface="Times New Roman" panose="02020603050405020304" pitchFamily="18" charset="0"/>
                        </a:rPr>
                        <a:t>Nội</a:t>
                      </a:r>
                      <a:r>
                        <a:rPr lang="en-US" sz="3200" dirty="0">
                          <a:solidFill>
                            <a:srgbClr val="000000"/>
                          </a:solidFill>
                          <a:effectLst/>
                          <a:latin typeface="Times New Roman" panose="02020603050405020304" pitchFamily="18" charset="0"/>
                          <a:cs typeface="Times New Roman" panose="02020603050405020304" pitchFamily="18" charset="0"/>
                        </a:rPr>
                        <a:t> dung</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indent="254000" algn="ctr">
                        <a:lnSpc>
                          <a:spcPct val="100000"/>
                        </a:lnSpc>
                        <a:spcBef>
                          <a:spcPts val="600"/>
                        </a:spcBef>
                        <a:spcAft>
                          <a:spcPts val="0"/>
                        </a:spcAft>
                        <a:tabLst>
                          <a:tab pos="442595" algn="l"/>
                        </a:tabLst>
                      </a:pP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Vương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quốc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cổ</a:t>
                      </a:r>
                      <a:endParaRPr lang="en-US" sz="2800" dirty="0">
                        <a:solidFill>
                          <a:schemeClr val="tx1"/>
                        </a:solidFill>
                        <a:effectLst/>
                        <a:latin typeface="Times New Roman" panose="02020603050405020304" pitchFamily="18" charset="0"/>
                        <a:cs typeface="Times New Roman" panose="02020603050405020304" pitchFamily="18" charset="0"/>
                      </a:endParaRPr>
                    </a:p>
                    <a:p>
                      <a:pPr indent="254000" algn="ctr">
                        <a:lnSpc>
                          <a:spcPct val="100000"/>
                        </a:lnSpc>
                        <a:spcBef>
                          <a:spcPts val="600"/>
                        </a:spcBef>
                        <a:spcAft>
                          <a:spcPts val="0"/>
                        </a:spcAft>
                        <a:tabLst>
                          <a:tab pos="442595" algn="l"/>
                        </a:tabLst>
                      </a:pPr>
                      <a:r>
                        <a:rPr lang="en-US" sz="2800" dirty="0">
                          <a:solidFill>
                            <a:schemeClr val="tx1"/>
                          </a:solidFill>
                          <a:effectLst/>
                          <a:latin typeface="Times New Roman" panose="02020603050405020304" pitchFamily="18" charset="0"/>
                          <a:cs typeface="Times New Roman" panose="02020603050405020304" pitchFamily="18" charset="0"/>
                        </a:rPr>
                        <a:t>(</a:t>
                      </a:r>
                      <a:r>
                        <a:rPr lang="en-US" sz="2800" dirty="0" err="1">
                          <a:solidFill>
                            <a:schemeClr val="tx1"/>
                          </a:solidFill>
                          <a:effectLst/>
                          <a:latin typeface="Times New Roman" panose="02020603050405020304" pitchFamily="18" charset="0"/>
                          <a:cs typeface="Times New Roman" panose="02020603050405020304" pitchFamily="18" charset="0"/>
                        </a:rPr>
                        <a:t>Đầu</a:t>
                      </a:r>
                      <a:r>
                        <a:rPr lang="en-US" sz="2800" dirty="0">
                          <a:solidFill>
                            <a:schemeClr val="tx1"/>
                          </a:solidFill>
                          <a:effectLst/>
                          <a:latin typeface="Times New Roman" panose="02020603050405020304" pitchFamily="18" charset="0"/>
                          <a:cs typeface="Times New Roman" panose="02020603050405020304" pitchFamily="18" charset="0"/>
                        </a:rPr>
                        <a:t> CN  </a:t>
                      </a:r>
                      <a:r>
                        <a:rPr lang="en-US" sz="2800" dirty="0" err="1">
                          <a:solidFill>
                            <a:schemeClr val="tx1"/>
                          </a:solidFill>
                          <a:effectLst/>
                          <a:latin typeface="Times New Roman" panose="02020603050405020304" pitchFamily="18" charset="0"/>
                          <a:cs typeface="Times New Roman" panose="02020603050405020304" pitchFamily="18" charset="0"/>
                        </a:rPr>
                        <a:t>đến</a:t>
                      </a:r>
                      <a:r>
                        <a:rPr lang="en-US" sz="2800" dirty="0">
                          <a:solidFill>
                            <a:schemeClr val="tx1"/>
                          </a:solidFill>
                          <a:effectLst/>
                          <a:latin typeface="Times New Roman" panose="02020603050405020304" pitchFamily="18" charset="0"/>
                          <a:cs typeface="Times New Roman" panose="02020603050405020304" pitchFamily="18" charset="0"/>
                        </a:rPr>
                        <a:t> TK VII)</a:t>
                      </a:r>
                      <a:endPar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461916749"/>
                  </a:ext>
                </a:extLst>
              </a:tr>
              <a:tr h="370840">
                <a:tc>
                  <a:txBody>
                    <a:bodyPr/>
                    <a:lstStyle/>
                    <a:p>
                      <a:pPr indent="254000" algn="l">
                        <a:lnSpc>
                          <a:spcPct val="100000"/>
                        </a:lnSpc>
                        <a:spcBef>
                          <a:spcPts val="600"/>
                        </a:spcBef>
                        <a:spcAft>
                          <a:spcPts val="0"/>
                        </a:spcAft>
                        <a:tabLst>
                          <a:tab pos="442595" algn="l"/>
                        </a:tabLst>
                      </a:pPr>
                      <a:r>
                        <a:rPr lang="en-US" sz="3200" b="1" dirty="0" err="1">
                          <a:solidFill>
                            <a:srgbClr val="000000"/>
                          </a:solidFill>
                          <a:effectLst/>
                          <a:latin typeface="Times New Roman" panose="02020603050405020304" pitchFamily="18" charset="0"/>
                          <a:cs typeface="Times New Roman" panose="02020603050405020304" pitchFamily="18" charset="0"/>
                        </a:rPr>
                        <a:t>Thời</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gian</a:t>
                      </a:r>
                      <a:endParaRPr lang="en-US" sz="32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indent="254000" algn="ctr">
                        <a:lnSpc>
                          <a:spcPct val="100000"/>
                        </a:lnSpc>
                        <a:spcBef>
                          <a:spcPts val="600"/>
                        </a:spcBef>
                        <a:spcAft>
                          <a:spcPts val="0"/>
                        </a:spcAft>
                        <a:tabLst>
                          <a:tab pos="442595" algn="l"/>
                        </a:tabLst>
                      </a:pPr>
                      <a:r>
                        <a:rPr lang="en-US" sz="3200" dirty="0">
                          <a:solidFill>
                            <a:srgbClr val="000000"/>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3484151"/>
                  </a:ext>
                </a:extLst>
              </a:tr>
              <a:tr h="370840">
                <a:tc>
                  <a:txBody>
                    <a:bodyPr/>
                    <a:lstStyle/>
                    <a:p>
                      <a:pPr indent="254000" algn="l">
                        <a:lnSpc>
                          <a:spcPct val="100000"/>
                        </a:lnSpc>
                        <a:spcBef>
                          <a:spcPts val="600"/>
                        </a:spcBef>
                        <a:spcAft>
                          <a:spcPts val="0"/>
                        </a:spcAft>
                        <a:tabLst>
                          <a:tab pos="442595" algn="l"/>
                        </a:tabLst>
                      </a:pPr>
                      <a:r>
                        <a:rPr lang="en-US" sz="3200" b="1" dirty="0" err="1">
                          <a:solidFill>
                            <a:srgbClr val="000000"/>
                          </a:solidFill>
                          <a:effectLst/>
                          <a:latin typeface="Times New Roman" panose="02020603050405020304" pitchFamily="18" charset="0"/>
                          <a:cs typeface="Times New Roman" panose="02020603050405020304" pitchFamily="18" charset="0"/>
                        </a:rPr>
                        <a:t>Điều</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kiện</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tự</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nhiên</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địa</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hình</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đất</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đai</a:t>
                      </a:r>
                      <a:r>
                        <a:rPr lang="en-US" sz="3200" b="1" dirty="0">
                          <a:solidFill>
                            <a:srgbClr val="000000"/>
                          </a:solidFill>
                          <a:effectLst/>
                          <a:latin typeface="Times New Roman" panose="02020603050405020304" pitchFamily="18" charset="0"/>
                          <a:cs typeface="Times New Roman" panose="02020603050405020304" pitchFamily="18" charset="0"/>
                        </a:rPr>
                        <a:t>)</a:t>
                      </a:r>
                      <a:endPar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indent="254000" algn="ctr">
                        <a:lnSpc>
                          <a:spcPct val="100000"/>
                        </a:lnSpc>
                        <a:spcBef>
                          <a:spcPts val="600"/>
                        </a:spcBef>
                        <a:spcAft>
                          <a:spcPts val="0"/>
                        </a:spcAft>
                        <a:tabLst>
                          <a:tab pos="442595" algn="l"/>
                        </a:tabLst>
                      </a:pPr>
                      <a:r>
                        <a:rPr lang="en-US" sz="3200" dirty="0">
                          <a:solidFill>
                            <a:srgbClr val="000000"/>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6852760"/>
                  </a:ext>
                </a:extLst>
              </a:tr>
              <a:tr h="603497">
                <a:tc>
                  <a:txBody>
                    <a:bodyPr/>
                    <a:lstStyle/>
                    <a:p>
                      <a:pPr algn="l"/>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lợi</a:t>
                      </a:r>
                      <a:endParaRPr lang="en-US" sz="3200" b="1"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sz="3200" dirty="0">
                          <a:latin typeface="Times New Roman" panose="02020603050405020304" pitchFamily="18" charset="0"/>
                          <a:cs typeface="Times New Roman" panose="02020603050405020304" pitchFamily="18" charset="0"/>
                        </a:rPr>
                        <a:t>   ?</a:t>
                      </a:r>
                    </a:p>
                  </a:txBody>
                  <a:tcPr anchor="ctr"/>
                </a:tc>
                <a:extLst>
                  <a:ext uri="{0D108BD9-81ED-4DB2-BD59-A6C34878D82A}">
                    <a16:rowId xmlns:a16="http://schemas.microsoft.com/office/drawing/2014/main" val="221065817"/>
                  </a:ext>
                </a:extLst>
              </a:tr>
            </a:tbl>
          </a:graphicData>
        </a:graphic>
      </p:graphicFrame>
    </p:spTree>
    <p:custDataLst>
      <p:tags r:id="rId1"/>
    </p:custDataLst>
    <p:extLst>
      <p:ext uri="{BB962C8B-B14F-4D97-AF65-F5344CB8AC3E}">
        <p14:creationId xmlns:p14="http://schemas.microsoft.com/office/powerpoint/2010/main" val="628590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fltVal val="0"/>
                                          </p:val>
                                        </p:tav>
                                        <p:tav tm="100000">
                                          <p:val>
                                            <p:strVal val="#ppt_w"/>
                                          </p:val>
                                        </p:tav>
                                      </p:tavLst>
                                    </p:anim>
                                    <p:anim calcmode="lin" valueType="num">
                                      <p:cBhvr>
                                        <p:cTn id="19" dur="1000" fill="hold"/>
                                        <p:tgtEl>
                                          <p:spTgt spid="17"/>
                                        </p:tgtEl>
                                        <p:attrNameLst>
                                          <p:attrName>ppt_h</p:attrName>
                                        </p:attrNameLst>
                                      </p:cBhvr>
                                      <p:tavLst>
                                        <p:tav tm="0">
                                          <p:val>
                                            <p:fltVal val="0"/>
                                          </p:val>
                                        </p:tav>
                                        <p:tav tm="100000">
                                          <p:val>
                                            <p:strVal val="#ppt_h"/>
                                          </p:val>
                                        </p:tav>
                                      </p:tavLst>
                                    </p:anim>
                                    <p:anim calcmode="lin" valueType="num">
                                      <p:cBhvr>
                                        <p:cTn id="20" dur="1000" fill="hold"/>
                                        <p:tgtEl>
                                          <p:spTgt spid="17"/>
                                        </p:tgtEl>
                                        <p:attrNameLst>
                                          <p:attrName>style.rotation</p:attrName>
                                        </p:attrNameLst>
                                      </p:cBhvr>
                                      <p:tavLst>
                                        <p:tav tm="0">
                                          <p:val>
                                            <p:fltVal val="90"/>
                                          </p:val>
                                        </p:tav>
                                        <p:tav tm="100000">
                                          <p:val>
                                            <p:fltVal val="0"/>
                                          </p:val>
                                        </p:tav>
                                      </p:tavLst>
                                    </p:anim>
                                    <p:animEffect transition="in" filter="fade">
                                      <p:cBhvr>
                                        <p:cTn id="21" dur="1000"/>
                                        <p:tgtEl>
                                          <p:spTgt spid="17"/>
                                        </p:tgtEl>
                                      </p:cBhvr>
                                    </p:animEffect>
                                  </p:childTnLst>
                                </p:cTn>
                              </p:par>
                              <p:par>
                                <p:cTn id="22" presetID="31"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1000" fill="hold"/>
                                        <p:tgtEl>
                                          <p:spTgt spid="19"/>
                                        </p:tgtEl>
                                        <p:attrNameLst>
                                          <p:attrName>ppt_w</p:attrName>
                                        </p:attrNameLst>
                                      </p:cBhvr>
                                      <p:tavLst>
                                        <p:tav tm="0">
                                          <p:val>
                                            <p:fltVal val="0"/>
                                          </p:val>
                                        </p:tav>
                                        <p:tav tm="100000">
                                          <p:val>
                                            <p:strVal val="#ppt_w"/>
                                          </p:val>
                                        </p:tav>
                                      </p:tavLst>
                                    </p:anim>
                                    <p:anim calcmode="lin" valueType="num">
                                      <p:cBhvr>
                                        <p:cTn id="25" dur="1000" fill="hold"/>
                                        <p:tgtEl>
                                          <p:spTgt spid="19"/>
                                        </p:tgtEl>
                                        <p:attrNameLst>
                                          <p:attrName>ppt_h</p:attrName>
                                        </p:attrNameLst>
                                      </p:cBhvr>
                                      <p:tavLst>
                                        <p:tav tm="0">
                                          <p:val>
                                            <p:fltVal val="0"/>
                                          </p:val>
                                        </p:tav>
                                        <p:tav tm="100000">
                                          <p:val>
                                            <p:strVal val="#ppt_h"/>
                                          </p:val>
                                        </p:tav>
                                      </p:tavLst>
                                    </p:anim>
                                    <p:anim calcmode="lin" valueType="num">
                                      <p:cBhvr>
                                        <p:cTn id="26" dur="1000" fill="hold"/>
                                        <p:tgtEl>
                                          <p:spTgt spid="19"/>
                                        </p:tgtEl>
                                        <p:attrNameLst>
                                          <p:attrName>style.rotation</p:attrName>
                                        </p:attrNameLst>
                                      </p:cBhvr>
                                      <p:tavLst>
                                        <p:tav tm="0">
                                          <p:val>
                                            <p:fltVal val="90"/>
                                          </p:val>
                                        </p:tav>
                                        <p:tav tm="100000">
                                          <p:val>
                                            <p:fltVal val="0"/>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descr="1f8a2044e20087583aff1b271baf2344">
            <a:extLst>
              <a:ext uri="{FF2B5EF4-FFF2-40B4-BE49-F238E27FC236}">
                <a16:creationId xmlns:a16="http://schemas.microsoft.com/office/drawing/2014/main" id="{881456F2-839D-F729-1546-C44AB857FCD2}"/>
              </a:ext>
            </a:extLst>
          </p:cNvPr>
          <p:cNvPicPr>
            <a:picLocks noChangeAspect="1"/>
          </p:cNvPicPr>
          <p:nvPr/>
        </p:nvPicPr>
        <p:blipFill>
          <a:blip r:embed="rId2"/>
          <a:stretch>
            <a:fillRect/>
          </a:stretch>
        </p:blipFill>
        <p:spPr>
          <a:xfrm>
            <a:off x="9404985" y="-405179"/>
            <a:ext cx="2496185" cy="2496185"/>
          </a:xfrm>
          <a:prstGeom prst="rect">
            <a:avLst/>
          </a:prstGeom>
        </p:spPr>
      </p:pic>
      <p:grpSp>
        <p:nvGrpSpPr>
          <p:cNvPr id="5" name="淘宝网Chenying0907出品 2">
            <a:extLst>
              <a:ext uri="{FF2B5EF4-FFF2-40B4-BE49-F238E27FC236}">
                <a16:creationId xmlns:a16="http://schemas.microsoft.com/office/drawing/2014/main" id="{CEE00AA8-419F-5C52-415D-506C8D5130C1}"/>
              </a:ext>
            </a:extLst>
          </p:cNvPr>
          <p:cNvGrpSpPr/>
          <p:nvPr/>
        </p:nvGrpSpPr>
        <p:grpSpPr>
          <a:xfrm>
            <a:off x="251061" y="5769703"/>
            <a:ext cx="1064712" cy="980850"/>
            <a:chOff x="3561556" y="1533525"/>
            <a:chExt cx="1383876" cy="1411856"/>
          </a:xfrm>
        </p:grpSpPr>
        <p:pic>
          <p:nvPicPr>
            <p:cNvPr id="6" name="淘宝网chenying0907出品 8">
              <a:extLst>
                <a:ext uri="{FF2B5EF4-FFF2-40B4-BE49-F238E27FC236}">
                  <a16:creationId xmlns:a16="http://schemas.microsoft.com/office/drawing/2014/main" id="{BC9174E1-34AE-C00B-0808-FF2D43686F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812" t="31667" r="38542" b="32407"/>
            <a:stretch>
              <a:fillRect/>
            </a:stretch>
          </p:blipFill>
          <p:spPr>
            <a:xfrm>
              <a:off x="3561556" y="1533525"/>
              <a:ext cx="1242925" cy="1062236"/>
            </a:xfrm>
            <a:prstGeom prst="rect">
              <a:avLst/>
            </a:prstGeom>
          </p:spPr>
        </p:pic>
        <p:pic>
          <p:nvPicPr>
            <p:cNvPr id="7" name="淘宝网chenying0907出品 7">
              <a:extLst>
                <a:ext uri="{FF2B5EF4-FFF2-40B4-BE49-F238E27FC236}">
                  <a16:creationId xmlns:a16="http://schemas.microsoft.com/office/drawing/2014/main" id="{E3BFE0EE-2642-D929-9918-4D1A6FD4C0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187" t="42222" r="28126" b="39074"/>
            <a:stretch>
              <a:fillRect/>
            </a:stretch>
          </p:blipFill>
          <p:spPr>
            <a:xfrm rot="20564333">
              <a:off x="3723961" y="2070427"/>
              <a:ext cx="1221471" cy="874954"/>
            </a:xfrm>
            <a:prstGeom prst="rect">
              <a:avLst/>
            </a:prstGeom>
          </p:spPr>
        </p:pic>
      </p:grpSp>
      <p:sp>
        <p:nvSpPr>
          <p:cNvPr id="8" name="矩形 25">
            <a:extLst>
              <a:ext uri="{FF2B5EF4-FFF2-40B4-BE49-F238E27FC236}">
                <a16:creationId xmlns:a16="http://schemas.microsoft.com/office/drawing/2014/main" id="{3B837BA4-35D4-BF8D-1AE4-893D0931AA16}"/>
              </a:ext>
            </a:extLst>
          </p:cNvPr>
          <p:cNvSpPr/>
          <p:nvPr/>
        </p:nvSpPr>
        <p:spPr>
          <a:xfrm>
            <a:off x="197168" y="1108743"/>
            <a:ext cx="11704002" cy="13639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defTabSz="242570">
              <a:lnSpc>
                <a:spcPct val="120000"/>
              </a:lnSpc>
              <a:spcBef>
                <a:spcPts val="640"/>
              </a:spcBef>
              <a:defRPr/>
            </a:pP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II.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Sự</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xuất</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hiện</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của</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các</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vương</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quốc</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cổ</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từ</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đầu</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công</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nguyên</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đến</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thế</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kỉ</a:t>
            </a:r>
            <a:r>
              <a:rPr lang="en-US" altLang="zh-CN"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VII</a:t>
            </a:r>
            <a:endParaRPr lang="zh-CN" altLang="en-US" sz="3600" b="1" dirty="0">
              <a:solidFill>
                <a:srgbClr val="002060"/>
              </a:solidFill>
              <a:latin typeface="Times New Roman" panose="02020603050405020304" pitchFamily="18" charset="0"/>
              <a:ea typeface="微软简中圆" charset="0"/>
              <a:cs typeface="Times New Roman" panose="02020603050405020304" pitchFamily="18" charset="0"/>
              <a:sym typeface="Lato" charset="0"/>
            </a:endParaRPr>
          </a:p>
        </p:txBody>
      </p:sp>
      <p:sp>
        <p:nvSpPr>
          <p:cNvPr id="9" name="TextBox 2">
            <a:extLst>
              <a:ext uri="{FF2B5EF4-FFF2-40B4-BE49-F238E27FC236}">
                <a16:creationId xmlns:a16="http://schemas.microsoft.com/office/drawing/2014/main" id="{BA3A2230-D522-7FFA-50E9-A9E87FF8C03D}"/>
              </a:ext>
            </a:extLst>
          </p:cNvPr>
          <p:cNvSpPr txBox="1"/>
          <p:nvPr/>
        </p:nvSpPr>
        <p:spPr>
          <a:xfrm>
            <a:off x="0" y="74223"/>
            <a:ext cx="12192000" cy="1200329"/>
          </a:xfrm>
          <a:prstGeom prst="rect">
            <a:avLst/>
          </a:prstGeom>
          <a:noFill/>
        </p:spPr>
        <p:txBody>
          <a:bodyPr wrap="square" rtlCol="0">
            <a:spAutoFit/>
          </a:bodyPr>
          <a:lstStyle/>
          <a:p>
            <a:pPr algn="ctr"/>
            <a:r>
              <a:rPr lang="en-US" altLang="zh-CN" sz="3600" b="1" dirty="0">
                <a:ln/>
                <a:solidFill>
                  <a:srgbClr val="FF0000"/>
                </a:solidFill>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rPr>
              <a:t>BÀI 12: CÁC VƯƠNG QUỐC CỔ ĐÔNG NAM Á </a:t>
            </a:r>
          </a:p>
          <a:p>
            <a:pPr algn="ctr"/>
            <a:r>
              <a:rPr lang="en-US" altLang="zh-CN" sz="3600" b="1" dirty="0">
                <a:ln/>
                <a:solidFill>
                  <a:srgbClr val="FF0000"/>
                </a:solidFill>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rPr>
              <a:t>TRƯỚC THẾ KỈ X</a:t>
            </a:r>
          </a:p>
        </p:txBody>
      </p:sp>
      <p:graphicFrame>
        <p:nvGraphicFramePr>
          <p:cNvPr id="2" name="Table 19">
            <a:extLst>
              <a:ext uri="{FF2B5EF4-FFF2-40B4-BE49-F238E27FC236}">
                <a16:creationId xmlns:a16="http://schemas.microsoft.com/office/drawing/2014/main" id="{43C04373-CC70-2DB5-C7C6-FC90EF4A8124}"/>
              </a:ext>
            </a:extLst>
          </p:cNvPr>
          <p:cNvGraphicFramePr>
            <a:graphicFrameLocks noGrp="1"/>
          </p:cNvGraphicFramePr>
          <p:nvPr>
            <p:extLst>
              <p:ext uri="{D42A27DB-BD31-4B8C-83A1-F6EECF244321}">
                <p14:modId xmlns:p14="http://schemas.microsoft.com/office/powerpoint/2010/main" val="1769637830"/>
              </p:ext>
            </p:extLst>
          </p:nvPr>
        </p:nvGraphicFramePr>
        <p:xfrm>
          <a:off x="197168" y="2402745"/>
          <a:ext cx="11757893" cy="4381032"/>
        </p:xfrm>
        <a:graphic>
          <a:graphicData uri="http://schemas.openxmlformats.org/drawingml/2006/table">
            <a:tbl>
              <a:tblPr firstRow="1" bandRow="1">
                <a:tableStyleId>{21E4AEA4-8DFA-4A89-87EB-49C32662AFE0}</a:tableStyleId>
              </a:tblPr>
              <a:tblGrid>
                <a:gridCol w="3988409">
                  <a:extLst>
                    <a:ext uri="{9D8B030D-6E8A-4147-A177-3AD203B41FA5}">
                      <a16:colId xmlns:a16="http://schemas.microsoft.com/office/drawing/2014/main" val="313374011"/>
                    </a:ext>
                  </a:extLst>
                </a:gridCol>
                <a:gridCol w="7769484">
                  <a:extLst>
                    <a:ext uri="{9D8B030D-6E8A-4147-A177-3AD203B41FA5}">
                      <a16:colId xmlns:a16="http://schemas.microsoft.com/office/drawing/2014/main" val="3976285578"/>
                    </a:ext>
                  </a:extLst>
                </a:gridCol>
              </a:tblGrid>
              <a:tr h="1442799">
                <a:tc>
                  <a:txBody>
                    <a:bodyPr/>
                    <a:lstStyle/>
                    <a:p>
                      <a:pPr indent="254000" algn="ctr">
                        <a:lnSpc>
                          <a:spcPct val="100000"/>
                        </a:lnSpc>
                        <a:spcBef>
                          <a:spcPts val="600"/>
                        </a:spcBef>
                        <a:spcAft>
                          <a:spcPts val="0"/>
                        </a:spcAft>
                        <a:tabLst>
                          <a:tab pos="442595" algn="l"/>
                        </a:tabLst>
                      </a:pPr>
                      <a:r>
                        <a:rPr lang="en-US" sz="3200" dirty="0" err="1">
                          <a:solidFill>
                            <a:srgbClr val="000000"/>
                          </a:solidFill>
                          <a:effectLst/>
                          <a:latin typeface="Times New Roman" panose="02020603050405020304" pitchFamily="18" charset="0"/>
                          <a:cs typeface="Times New Roman" panose="02020603050405020304" pitchFamily="18" charset="0"/>
                        </a:rPr>
                        <a:t>Nội</a:t>
                      </a:r>
                      <a:r>
                        <a:rPr lang="en-US" sz="3200" dirty="0">
                          <a:solidFill>
                            <a:srgbClr val="000000"/>
                          </a:solidFill>
                          <a:effectLst/>
                          <a:latin typeface="Times New Roman" panose="02020603050405020304" pitchFamily="18" charset="0"/>
                          <a:cs typeface="Times New Roman" panose="02020603050405020304" pitchFamily="18" charset="0"/>
                        </a:rPr>
                        <a:t> dung</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indent="254000" algn="ctr">
                        <a:lnSpc>
                          <a:spcPct val="100000"/>
                        </a:lnSpc>
                        <a:spcBef>
                          <a:spcPts val="600"/>
                        </a:spcBef>
                        <a:spcAft>
                          <a:spcPts val="0"/>
                        </a:spcAft>
                        <a:tabLst>
                          <a:tab pos="442595" algn="l"/>
                        </a:tabLst>
                      </a:pP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Vương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quốc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cổ</a:t>
                      </a:r>
                      <a:endParaRPr lang="en-US" sz="2800" dirty="0">
                        <a:solidFill>
                          <a:schemeClr val="tx1"/>
                        </a:solidFill>
                        <a:effectLst/>
                        <a:latin typeface="Times New Roman" panose="02020603050405020304" pitchFamily="18" charset="0"/>
                        <a:cs typeface="Times New Roman" panose="02020603050405020304" pitchFamily="18" charset="0"/>
                      </a:endParaRPr>
                    </a:p>
                    <a:p>
                      <a:pPr indent="254000" algn="ctr">
                        <a:lnSpc>
                          <a:spcPct val="100000"/>
                        </a:lnSpc>
                        <a:spcBef>
                          <a:spcPts val="600"/>
                        </a:spcBef>
                        <a:spcAft>
                          <a:spcPts val="0"/>
                        </a:spcAft>
                        <a:tabLst>
                          <a:tab pos="442595" algn="l"/>
                        </a:tabLst>
                      </a:pPr>
                      <a:r>
                        <a:rPr lang="en-US" sz="2800" dirty="0">
                          <a:solidFill>
                            <a:schemeClr val="tx1"/>
                          </a:solidFill>
                          <a:effectLst/>
                          <a:latin typeface="Times New Roman" panose="02020603050405020304" pitchFamily="18" charset="0"/>
                          <a:cs typeface="Times New Roman" panose="02020603050405020304" pitchFamily="18" charset="0"/>
                        </a:rPr>
                        <a:t>(</a:t>
                      </a:r>
                      <a:r>
                        <a:rPr lang="en-US" sz="2800" dirty="0" err="1">
                          <a:solidFill>
                            <a:schemeClr val="tx1"/>
                          </a:solidFill>
                          <a:effectLst/>
                          <a:latin typeface="Times New Roman" panose="02020603050405020304" pitchFamily="18" charset="0"/>
                          <a:cs typeface="Times New Roman" panose="02020603050405020304" pitchFamily="18" charset="0"/>
                        </a:rPr>
                        <a:t>Đầu</a:t>
                      </a:r>
                      <a:r>
                        <a:rPr lang="en-US" sz="2800" dirty="0">
                          <a:solidFill>
                            <a:schemeClr val="tx1"/>
                          </a:solidFill>
                          <a:effectLst/>
                          <a:latin typeface="Times New Roman" panose="02020603050405020304" pitchFamily="18" charset="0"/>
                          <a:cs typeface="Times New Roman" panose="02020603050405020304" pitchFamily="18" charset="0"/>
                        </a:rPr>
                        <a:t> CN  </a:t>
                      </a:r>
                      <a:r>
                        <a:rPr lang="en-US" sz="2800" dirty="0" err="1">
                          <a:solidFill>
                            <a:schemeClr val="tx1"/>
                          </a:solidFill>
                          <a:effectLst/>
                          <a:latin typeface="Times New Roman" panose="02020603050405020304" pitchFamily="18" charset="0"/>
                          <a:cs typeface="Times New Roman" panose="02020603050405020304" pitchFamily="18" charset="0"/>
                        </a:rPr>
                        <a:t>đến</a:t>
                      </a:r>
                      <a:r>
                        <a:rPr lang="en-US" sz="2800" dirty="0">
                          <a:solidFill>
                            <a:schemeClr val="tx1"/>
                          </a:solidFill>
                          <a:effectLst/>
                          <a:latin typeface="Times New Roman" panose="02020603050405020304" pitchFamily="18" charset="0"/>
                          <a:cs typeface="Times New Roman" panose="02020603050405020304" pitchFamily="18" charset="0"/>
                        </a:rPr>
                        <a:t> TK VII)</a:t>
                      </a:r>
                      <a:endPar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461916749"/>
                  </a:ext>
                </a:extLst>
              </a:tr>
              <a:tr h="623811">
                <a:tc>
                  <a:txBody>
                    <a:bodyPr/>
                    <a:lstStyle/>
                    <a:p>
                      <a:pPr indent="254000" algn="l">
                        <a:lnSpc>
                          <a:spcPct val="100000"/>
                        </a:lnSpc>
                        <a:spcBef>
                          <a:spcPts val="600"/>
                        </a:spcBef>
                        <a:spcAft>
                          <a:spcPts val="0"/>
                        </a:spcAft>
                        <a:tabLst>
                          <a:tab pos="442595" algn="l"/>
                        </a:tabLst>
                      </a:pPr>
                      <a:r>
                        <a:rPr lang="en-US" sz="3200" b="1" dirty="0" err="1">
                          <a:solidFill>
                            <a:srgbClr val="000000"/>
                          </a:solidFill>
                          <a:effectLst/>
                          <a:latin typeface="Times New Roman" panose="02020603050405020304" pitchFamily="18" charset="0"/>
                          <a:cs typeface="Times New Roman" panose="02020603050405020304" pitchFamily="18" charset="0"/>
                        </a:rPr>
                        <a:t>Thời</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gian</a:t>
                      </a:r>
                      <a:endParaRPr lang="en-US" sz="32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indent="254000" algn="ctr">
                        <a:lnSpc>
                          <a:spcPct val="100000"/>
                        </a:lnSpc>
                        <a:spcBef>
                          <a:spcPts val="600"/>
                        </a:spcBef>
                        <a:spcAft>
                          <a:spcPts val="0"/>
                        </a:spcAft>
                        <a:tabLst>
                          <a:tab pos="442595" algn="l"/>
                        </a:tabLst>
                      </a:pPr>
                      <a:r>
                        <a:rPr lang="en-US" sz="3200" b="1" dirty="0" err="1">
                          <a:solidFill>
                            <a:srgbClr val="000000"/>
                          </a:solidFill>
                          <a:effectLst/>
                          <a:latin typeface="Times New Roman" panose="02020603050405020304" pitchFamily="18" charset="0"/>
                          <a:cs typeface="Times New Roman" panose="02020603050405020304" pitchFamily="18" charset="0"/>
                        </a:rPr>
                        <a:t>Những</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thế</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kỉ</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đầu</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Công</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nguyên</a:t>
                      </a:r>
                      <a:r>
                        <a:rPr lang="en-US" sz="3200" b="1" dirty="0">
                          <a:solidFill>
                            <a:srgbClr val="000000"/>
                          </a:solidFill>
                          <a:effectLst/>
                          <a:latin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3484151"/>
                  </a:ext>
                </a:extLst>
              </a:tr>
              <a:tr h="1247622">
                <a:tc>
                  <a:txBody>
                    <a:bodyPr/>
                    <a:lstStyle/>
                    <a:p>
                      <a:pPr indent="254000" algn="l">
                        <a:lnSpc>
                          <a:spcPct val="100000"/>
                        </a:lnSpc>
                        <a:spcBef>
                          <a:spcPts val="600"/>
                        </a:spcBef>
                        <a:spcAft>
                          <a:spcPts val="0"/>
                        </a:spcAft>
                        <a:tabLst>
                          <a:tab pos="442595" algn="l"/>
                        </a:tabLst>
                      </a:pPr>
                      <a:r>
                        <a:rPr lang="en-US" sz="3200" b="1" dirty="0" err="1">
                          <a:solidFill>
                            <a:srgbClr val="000000"/>
                          </a:solidFill>
                          <a:effectLst/>
                          <a:latin typeface="Times New Roman" panose="02020603050405020304" pitchFamily="18" charset="0"/>
                          <a:cs typeface="Times New Roman" panose="02020603050405020304" pitchFamily="18" charset="0"/>
                        </a:rPr>
                        <a:t>Điều</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kiện</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tự</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nhiên</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địa</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hình</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đất</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đai</a:t>
                      </a:r>
                      <a:r>
                        <a:rPr lang="en-US" sz="3200" b="1" dirty="0">
                          <a:solidFill>
                            <a:srgbClr val="000000"/>
                          </a:solidFill>
                          <a:effectLst/>
                          <a:latin typeface="Times New Roman" panose="02020603050405020304" pitchFamily="18" charset="0"/>
                          <a:cs typeface="Times New Roman" panose="02020603050405020304" pitchFamily="18" charset="0"/>
                        </a:rPr>
                        <a:t>)</a:t>
                      </a:r>
                      <a:endPar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indent="254000" algn="ctr">
                        <a:lnSpc>
                          <a:spcPct val="100000"/>
                        </a:lnSpc>
                        <a:spcBef>
                          <a:spcPts val="600"/>
                        </a:spcBef>
                        <a:spcAft>
                          <a:spcPts val="0"/>
                        </a:spcAft>
                        <a:tabLst>
                          <a:tab pos="442595" algn="l"/>
                        </a:tabLst>
                      </a:pP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Bằng</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phẳng,đất</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đai</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màu</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mỡ</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trên</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lưu</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vực</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song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lớn</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6852760"/>
                  </a:ext>
                </a:extLst>
              </a:tr>
              <a:tr h="771957">
                <a:tc>
                  <a:txBody>
                    <a:bodyPr/>
                    <a:lstStyle/>
                    <a:p>
                      <a:pPr algn="l"/>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lợi</a:t>
                      </a:r>
                      <a:endParaRPr lang="en-US" sz="3200" b="1"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triển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nghiệp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lưu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mại</a:t>
                      </a:r>
                      <a:r>
                        <a:rPr lang="en-US" sz="3200" b="1" dirty="0">
                          <a:latin typeface="Times New Roman" panose="02020603050405020304" pitchFamily="18" charset="0"/>
                          <a:cs typeface="Times New Roman" panose="02020603050405020304" pitchFamily="18" charset="0"/>
                        </a:rPr>
                        <a:t>.</a:t>
                      </a:r>
                    </a:p>
                  </a:txBody>
                  <a:tcPr anchor="ctr"/>
                </a:tc>
                <a:extLst>
                  <a:ext uri="{0D108BD9-81ED-4DB2-BD59-A6C34878D82A}">
                    <a16:rowId xmlns:a16="http://schemas.microsoft.com/office/drawing/2014/main" val="221065817"/>
                  </a:ext>
                </a:extLst>
              </a:tr>
            </a:tbl>
          </a:graphicData>
        </a:graphic>
      </p:graphicFrame>
    </p:spTree>
    <p:extLst>
      <p:ext uri="{BB962C8B-B14F-4D97-AF65-F5344CB8AC3E}">
        <p14:creationId xmlns:p14="http://schemas.microsoft.com/office/powerpoint/2010/main" val="41975115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9bc9b167ee24a2798f13e3608a24363d"/>
          <p:cNvPicPr>
            <a:picLocks noChangeAspect="1"/>
          </p:cNvPicPr>
          <p:nvPr/>
        </p:nvPicPr>
        <p:blipFill>
          <a:blip r:embed="rId4"/>
          <a:stretch>
            <a:fillRect/>
          </a:stretch>
        </p:blipFill>
        <p:spPr>
          <a:xfrm>
            <a:off x="80456" y="45499"/>
            <a:ext cx="12111544" cy="6767002"/>
          </a:xfrm>
          <a:prstGeom prst="rect">
            <a:avLst/>
          </a:prstGeom>
        </p:spPr>
      </p:pic>
      <p:pic>
        <p:nvPicPr>
          <p:cNvPr id="2" name="图片 1" descr="1f8a2044e20087583aff1b271baf2344"/>
          <p:cNvPicPr>
            <a:picLocks noChangeAspect="1"/>
          </p:cNvPicPr>
          <p:nvPr/>
        </p:nvPicPr>
        <p:blipFill>
          <a:blip r:embed="rId5"/>
          <a:stretch>
            <a:fillRect/>
          </a:stretch>
        </p:blipFill>
        <p:spPr>
          <a:xfrm>
            <a:off x="9404985" y="-405179"/>
            <a:ext cx="2496185" cy="2496185"/>
          </a:xfrm>
          <a:prstGeom prst="rect">
            <a:avLst/>
          </a:prstGeom>
        </p:spPr>
      </p:pic>
      <p:pic>
        <p:nvPicPr>
          <p:cNvPr id="6" name="Picture 5">
            <a:extLst>
              <a:ext uri="{FF2B5EF4-FFF2-40B4-BE49-F238E27FC236}">
                <a16:creationId xmlns:a16="http://schemas.microsoft.com/office/drawing/2014/main" id="{61645D1B-973B-4697-A89E-7C59AEF88C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81" y="628221"/>
            <a:ext cx="6015210" cy="6155556"/>
          </a:xfrm>
          <a:prstGeom prst="rect">
            <a:avLst/>
          </a:prstGeom>
        </p:spPr>
      </p:pic>
      <p:sp>
        <p:nvSpPr>
          <p:cNvPr id="3" name="TextBox 2">
            <a:extLst>
              <a:ext uri="{FF2B5EF4-FFF2-40B4-BE49-F238E27FC236}">
                <a16:creationId xmlns:a16="http://schemas.microsoft.com/office/drawing/2014/main" id="{CE441A06-DFAB-15D8-5914-376E5AFC34BD}"/>
              </a:ext>
            </a:extLst>
          </p:cNvPr>
          <p:cNvSpPr txBox="1"/>
          <p:nvPr/>
        </p:nvSpPr>
        <p:spPr>
          <a:xfrm>
            <a:off x="-11017" y="74223"/>
            <a:ext cx="12203017" cy="553998"/>
          </a:xfrm>
          <a:prstGeom prst="rect">
            <a:avLst/>
          </a:prstGeom>
          <a:noFill/>
        </p:spPr>
        <p:txBody>
          <a:bodyPr wrap="square" rtlCol="0">
            <a:spAutoFit/>
          </a:bodyPr>
          <a:lstStyle/>
          <a:p>
            <a:pPr algn="ctr"/>
            <a:r>
              <a:rPr lang="en-US" altLang="zh-CN" sz="3000" b="1" dirty="0">
                <a:ln/>
                <a:solidFill>
                  <a:srgbClr val="FF0000"/>
                </a:solidFill>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rPr>
              <a:t>BÀI 12:CÁC VƯƠNG QUỐC CỔ ĐÔNG NAM Á TRƯỚC THẾ KỈ X</a:t>
            </a:r>
          </a:p>
        </p:txBody>
      </p:sp>
      <p:pic>
        <p:nvPicPr>
          <p:cNvPr id="4" name="Picture 3">
            <a:extLst>
              <a:ext uri="{FF2B5EF4-FFF2-40B4-BE49-F238E27FC236}">
                <a16:creationId xmlns:a16="http://schemas.microsoft.com/office/drawing/2014/main" id="{BB61A855-4D1C-401D-4EC5-A298C502C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6788" y="628222"/>
            <a:ext cx="6015210" cy="6155556"/>
          </a:xfrm>
          <a:prstGeom prst="rect">
            <a:avLst/>
          </a:prstGeom>
        </p:spPr>
      </p:pic>
    </p:spTree>
    <p:custDataLst>
      <p:tags r:id="rId1"/>
    </p:custDataLst>
    <p:extLst>
      <p:ext uri="{BB962C8B-B14F-4D97-AF65-F5344CB8AC3E}">
        <p14:creationId xmlns:p14="http://schemas.microsoft.com/office/powerpoint/2010/main" val="34038589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9"/>
          <p:cNvPicPr>
            <a:picLocks noChangeAspect="1"/>
          </p:cNvPicPr>
          <p:nvPr/>
        </p:nvPicPr>
        <p:blipFill>
          <a:blip r:embed="rId4"/>
          <a:stretch>
            <a:fillRect/>
          </a:stretch>
        </p:blipFill>
        <p:spPr>
          <a:xfrm>
            <a:off x="0" y="5191125"/>
            <a:ext cx="12192000" cy="1666875"/>
          </a:xfrm>
          <a:prstGeom prst="rect">
            <a:avLst/>
          </a:prstGeom>
        </p:spPr>
      </p:pic>
      <p:pic>
        <p:nvPicPr>
          <p:cNvPr id="13" name="图片 12" descr="05dd7fe146a24ce9d2e93461e1c99879"/>
          <p:cNvPicPr>
            <a:picLocks noChangeAspect="1"/>
          </p:cNvPicPr>
          <p:nvPr/>
        </p:nvPicPr>
        <p:blipFill>
          <a:blip r:embed="rId5"/>
          <a:stretch>
            <a:fillRect/>
          </a:stretch>
        </p:blipFill>
        <p:spPr>
          <a:xfrm>
            <a:off x="3691587" y="2212451"/>
            <a:ext cx="5144456" cy="4645549"/>
          </a:xfrm>
          <a:prstGeom prst="rect">
            <a:avLst/>
          </a:prstGeom>
        </p:spPr>
      </p:pic>
      <p:sp>
        <p:nvSpPr>
          <p:cNvPr id="6" name="TextBox 2"/>
          <p:cNvSpPr txBox="1"/>
          <p:nvPr/>
        </p:nvSpPr>
        <p:spPr>
          <a:xfrm>
            <a:off x="4461163" y="2967335"/>
            <a:ext cx="3269673" cy="1754326"/>
          </a:xfrm>
          <a:prstGeom prst="rect">
            <a:avLst/>
          </a:prstGeom>
          <a:noFill/>
        </p:spPr>
        <p:txBody>
          <a:bodyPr wrap="square" rtlCol="0">
            <a:spAutoFit/>
          </a:bodyPr>
          <a:lstStyle/>
          <a:p>
            <a:pPr algn="ctr"/>
            <a:r>
              <a:rPr lang="en-US" altLang="zh-CN" sz="5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微软简中圆" charset="0"/>
                <a:cs typeface="Times New Roman" panose="02020603050405020304" pitchFamily="18" charset="0"/>
              </a:rPr>
              <a:t>Khởi</a:t>
            </a:r>
            <a:r>
              <a:rPr lang="en-US" altLang="zh-CN" sz="5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微软简中圆" charset="0"/>
                <a:cs typeface="Times New Roman" panose="02020603050405020304" pitchFamily="18" charset="0"/>
              </a:rPr>
              <a:t> </a:t>
            </a:r>
            <a:r>
              <a:rPr lang="en-US" altLang="zh-CN" sz="5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微软简中圆" charset="0"/>
                <a:cs typeface="Times New Roman" panose="02020603050405020304" pitchFamily="18" charset="0"/>
              </a:rPr>
              <a:t>động</a:t>
            </a:r>
            <a:endParaRPr lang="en-US" altLang="zh-CN" sz="5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微软简中圆" charset="0"/>
              <a:cs typeface="Times New Roman" panose="02020603050405020304" pitchFamily="18" charset="0"/>
            </a:endParaRPr>
          </a:p>
        </p:txBody>
      </p:sp>
      <p:pic>
        <p:nvPicPr>
          <p:cNvPr id="2" name="图片 1" descr="718caf499db07fd38be4c4aec946eb59">
            <a:extLst>
              <a:ext uri="{FF2B5EF4-FFF2-40B4-BE49-F238E27FC236}">
                <a16:creationId xmlns:a16="http://schemas.microsoft.com/office/drawing/2014/main" id="{07322102-BB9E-3361-1658-CEED06B97712}"/>
              </a:ext>
            </a:extLst>
          </p:cNvPr>
          <p:cNvPicPr>
            <a:picLocks noChangeAspect="1"/>
          </p:cNvPicPr>
          <p:nvPr/>
        </p:nvPicPr>
        <p:blipFill>
          <a:blip r:embed="rId6"/>
          <a:stretch>
            <a:fillRect/>
          </a:stretch>
        </p:blipFill>
        <p:spPr>
          <a:xfrm>
            <a:off x="662987" y="-254659"/>
            <a:ext cx="10069417" cy="2331933"/>
          </a:xfrm>
          <a:prstGeom prst="rect">
            <a:avLst/>
          </a:prstGeom>
        </p:spPr>
      </p:pic>
      <p:sp>
        <p:nvSpPr>
          <p:cNvPr id="3" name="矩形 6">
            <a:extLst>
              <a:ext uri="{FF2B5EF4-FFF2-40B4-BE49-F238E27FC236}">
                <a16:creationId xmlns:a16="http://schemas.microsoft.com/office/drawing/2014/main" id="{7B1EA643-4CD4-9BC4-C778-A19971CCCDC7}"/>
              </a:ext>
            </a:extLst>
          </p:cNvPr>
          <p:cNvSpPr>
            <a:spLocks noChangeArrowheads="1"/>
          </p:cNvSpPr>
          <p:nvPr/>
        </p:nvSpPr>
        <p:spPr bwMode="auto">
          <a:xfrm>
            <a:off x="4015070" y="649025"/>
            <a:ext cx="5269993" cy="646331"/>
          </a:xfrm>
          <a:prstGeom prst="rect">
            <a:avLst/>
          </a:prstGeom>
          <a:noFill/>
          <a:ln w="9525">
            <a:noFill/>
            <a:miter lim="800000"/>
          </a:ln>
        </p:spPr>
        <p:txBody>
          <a:bodyPr wrap="square">
            <a:spAutoFit/>
          </a:bodyPr>
          <a:lstStyle/>
          <a:p>
            <a:pPr algn="l"/>
            <a:r>
              <a:rPr lang="en-US" altLang="zh-CN" sz="3600" b="1" dirty="0">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KHÁM PHÁ ĐÓ ĐÂY…</a:t>
            </a:r>
            <a:endParaRPr lang="zh-CN" altLang="en-US" sz="3600" b="1" dirty="0">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C:\Users\ADMIN\Desktop\Tai nguyen thiet ke tro choi\Bảng gỗ\49f1b87228eb6bdb68e300357ebeb9ca (2).jpg">
            <a:extLst>
              <a:ext uri="{FF2B5EF4-FFF2-40B4-BE49-F238E27FC236}">
                <a16:creationId xmlns:a16="http://schemas.microsoft.com/office/drawing/2014/main" id="{49862AF6-B597-AF5C-95BD-D16F3FF8B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890" y="156909"/>
            <a:ext cx="5255419" cy="94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2147;p45">
            <a:extLst>
              <a:ext uri="{FF2B5EF4-FFF2-40B4-BE49-F238E27FC236}">
                <a16:creationId xmlns:a16="http://schemas.microsoft.com/office/drawing/2014/main" id="{1412DDF7-0037-50AF-83CD-2F23990B7AB6}"/>
              </a:ext>
            </a:extLst>
          </p:cNvPr>
          <p:cNvSpPr txBox="1">
            <a:spLocks/>
          </p:cNvSpPr>
          <p:nvPr/>
        </p:nvSpPr>
        <p:spPr>
          <a:xfrm>
            <a:off x="5388778" y="337404"/>
            <a:ext cx="2349771" cy="457200"/>
          </a:xfrm>
          <a:prstGeom prst="rect">
            <a:avLst/>
          </a:prstGeom>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3200" b="1" dirty="0">
                <a:latin typeface="Cambria" panose="02040503050406030204" pitchFamily="18" charset="0"/>
                <a:ea typeface="Cambria" panose="02040503050406030204" pitchFamily="18" charset="0"/>
              </a:rPr>
              <a:t>LUYỆN TẬP</a:t>
            </a:r>
          </a:p>
        </p:txBody>
      </p:sp>
      <p:sp>
        <p:nvSpPr>
          <p:cNvPr id="14" name="Cloud 13">
            <a:extLst>
              <a:ext uri="{FF2B5EF4-FFF2-40B4-BE49-F238E27FC236}">
                <a16:creationId xmlns:a16="http://schemas.microsoft.com/office/drawing/2014/main" id="{873582A4-1A7B-81F4-929B-8FCDE208886C}"/>
              </a:ext>
            </a:extLst>
          </p:cNvPr>
          <p:cNvSpPr/>
          <p:nvPr/>
        </p:nvSpPr>
        <p:spPr>
          <a:xfrm>
            <a:off x="4266915" y="1407053"/>
            <a:ext cx="5004926" cy="2433501"/>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267" b="1" dirty="0" err="1">
                <a:solidFill>
                  <a:schemeClr val="tx1"/>
                </a:solidFill>
                <a:latin typeface="Cambria" panose="02040503050406030204" pitchFamily="18" charset="0"/>
                <a:ea typeface="Cambria" panose="02040503050406030204" pitchFamily="18" charset="0"/>
                <a:cs typeface="#9Slide03 Arima Madurai Black" panose="020B0604020202020204" charset="0"/>
              </a:rPr>
              <a:t>Trò</a:t>
            </a:r>
            <a:r>
              <a:rPr lang="en-US" sz="4267" b="1" dirty="0">
                <a:solidFill>
                  <a:schemeClr val="tx1"/>
                </a:solidFill>
                <a:latin typeface="Cambria" panose="02040503050406030204" pitchFamily="18" charset="0"/>
                <a:ea typeface="Cambria" panose="02040503050406030204" pitchFamily="18" charset="0"/>
                <a:cs typeface="#9Slide03 Arima Madurai Black" panose="020B0604020202020204" charset="0"/>
              </a:rPr>
              <a:t> </a:t>
            </a:r>
            <a:r>
              <a:rPr lang="en-US" sz="4267" b="1" dirty="0" err="1">
                <a:solidFill>
                  <a:schemeClr val="tx1"/>
                </a:solidFill>
                <a:latin typeface="Cambria" panose="02040503050406030204" pitchFamily="18" charset="0"/>
                <a:ea typeface="Cambria" panose="02040503050406030204" pitchFamily="18" charset="0"/>
                <a:cs typeface="#9Slide03 Arima Madurai Black" panose="020B0604020202020204" charset="0"/>
              </a:rPr>
              <a:t>chơi</a:t>
            </a:r>
            <a:endParaRPr lang="en-US" sz="4267" b="1" dirty="0">
              <a:solidFill>
                <a:schemeClr val="tx1"/>
              </a:solidFill>
              <a:latin typeface="Cambria" panose="02040503050406030204" pitchFamily="18" charset="0"/>
              <a:ea typeface="Cambria" panose="02040503050406030204" pitchFamily="18" charset="0"/>
              <a:cs typeface="#9Slide03 Arima Madurai Black" panose="020B0604020202020204" charset="0"/>
            </a:endParaRPr>
          </a:p>
          <a:p>
            <a:pPr algn="ctr"/>
            <a:r>
              <a:rPr lang="en-US" sz="4267" b="1" dirty="0" err="1">
                <a:solidFill>
                  <a:srgbClr val="FF0000"/>
                </a:solidFill>
                <a:latin typeface="Cambria" panose="02040503050406030204" pitchFamily="18" charset="0"/>
                <a:ea typeface="Cambria" panose="02040503050406030204" pitchFamily="18" charset="0"/>
                <a:cs typeface="#9Slide03 Arima Madurai Black" panose="020B0604020202020204" charset="0"/>
              </a:rPr>
              <a:t>Vòng</a:t>
            </a:r>
            <a:r>
              <a:rPr lang="en-US" sz="4267" b="1" dirty="0">
                <a:solidFill>
                  <a:srgbClr val="FF0000"/>
                </a:solidFill>
                <a:latin typeface="Cambria" panose="02040503050406030204" pitchFamily="18" charset="0"/>
                <a:ea typeface="Cambria" panose="02040503050406030204" pitchFamily="18" charset="0"/>
                <a:cs typeface="#9Slide03 Arima Madurai Black" panose="020B0604020202020204" charset="0"/>
              </a:rPr>
              <a:t> quay may </a:t>
            </a:r>
            <a:r>
              <a:rPr lang="en-US" sz="4267" b="1" dirty="0" err="1">
                <a:solidFill>
                  <a:srgbClr val="FF0000"/>
                </a:solidFill>
                <a:latin typeface="Cambria" panose="02040503050406030204" pitchFamily="18" charset="0"/>
                <a:ea typeface="Cambria" panose="02040503050406030204" pitchFamily="18" charset="0"/>
                <a:cs typeface="#9Slide03 Arima Madurai Black" panose="020B0604020202020204" charset="0"/>
              </a:rPr>
              <a:t>mắn</a:t>
            </a:r>
            <a:endParaRPr lang="en-US" sz="4267" b="1" dirty="0">
              <a:solidFill>
                <a:srgbClr val="FF0000"/>
              </a:solidFill>
              <a:latin typeface="Cambria" panose="02040503050406030204" pitchFamily="18" charset="0"/>
              <a:ea typeface="Cambria" panose="02040503050406030204" pitchFamily="18" charset="0"/>
              <a:cs typeface="#9Slide03 Arima Madurai Black" panose="020B0604020202020204" charset="0"/>
            </a:endParaRPr>
          </a:p>
        </p:txBody>
      </p:sp>
      <p:pic>
        <p:nvPicPr>
          <p:cNvPr id="15" name="Picture 14">
            <a:extLst>
              <a:ext uri="{FF2B5EF4-FFF2-40B4-BE49-F238E27FC236}">
                <a16:creationId xmlns:a16="http://schemas.microsoft.com/office/drawing/2014/main" id="{9145DDDF-FBEB-CB45-7B8B-5DDE65A4649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6047" l="4070" r="93837">
                        <a14:foregroundMark x1="64302" y1="77326" x2="60930" y2="90930"/>
                        <a14:foregroundMark x1="60930" y1="90930" x2="36395" y2="92326"/>
                        <a14:foregroundMark x1="14884" y1="71279" x2="15116" y2="79884"/>
                        <a14:foregroundMark x1="15116" y1="79884" x2="15116" y2="79884"/>
                        <a14:foregroundMark x1="9186" y1="77093" x2="11163" y2="85581"/>
                        <a14:foregroundMark x1="8837" y1="73023" x2="8721" y2="76977"/>
                        <a14:foregroundMark x1="7093" y1="72558" x2="7093" y2="80465"/>
                        <a14:foregroundMark x1="4070" y1="73488" x2="4302" y2="74884"/>
                        <a14:foregroundMark x1="4302" y1="74884" x2="4302" y2="74884"/>
                        <a14:foregroundMark x1="39419" y1="64070" x2="38837" y2="78372"/>
                        <a14:foregroundMark x1="84651" y1="71628" x2="84884" y2="87907"/>
                        <a14:foregroundMark x1="84884" y1="87907" x2="84884" y2="87907"/>
                        <a14:foregroundMark x1="35581" y1="93372" x2="53953" y2="93372"/>
                        <a14:foregroundMark x1="53953" y1="93372" x2="73837" y2="92674"/>
                        <a14:foregroundMark x1="73837" y1="92674" x2="73837" y2="92674"/>
                        <a14:foregroundMark x1="35581" y1="87791" x2="66395" y2="87442"/>
                        <a14:foregroundMark x1="66395" y1="87442" x2="66395" y2="87442"/>
                        <a14:foregroundMark x1="19419" y1="97093" x2="46395" y2="96047"/>
                        <a14:foregroundMark x1="46395" y1="96047" x2="46512" y2="96047"/>
                        <a14:foregroundMark x1="46860" y1="96047" x2="46860" y2="96047"/>
                        <a14:foregroundMark x1="46512" y1="64070" x2="48140" y2="62907"/>
                        <a14:foregroundMark x1="48140" y1="62907" x2="48140" y2="62907"/>
                        <a14:foregroundMark x1="86395" y1="65233" x2="89884" y2="70814"/>
                        <a14:foregroundMark x1="90581" y1="72907" x2="90581" y2="76860"/>
                        <a14:foregroundMark x1="93605" y1="70116" x2="93837" y2="72093"/>
                      </a14:backgroundRemoval>
                    </a14:imgEffect>
                  </a14:imgLayer>
                </a14:imgProps>
              </a:ext>
            </a:extLst>
          </a:blip>
          <a:stretch>
            <a:fillRect/>
          </a:stretch>
        </p:blipFill>
        <p:spPr>
          <a:xfrm>
            <a:off x="1833361" y="3574403"/>
            <a:ext cx="3143176" cy="3143176"/>
          </a:xfrm>
          <a:prstGeom prst="rect">
            <a:avLst/>
          </a:prstGeom>
        </p:spPr>
      </p:pic>
      <p:pic>
        <p:nvPicPr>
          <p:cNvPr id="17" name="图片 15" descr="29f41d1b7bc445931bfd0fa2cd7beba0">
            <a:extLst>
              <a:ext uri="{FF2B5EF4-FFF2-40B4-BE49-F238E27FC236}">
                <a16:creationId xmlns:a16="http://schemas.microsoft.com/office/drawing/2014/main" id="{CFAAB468-3D26-6617-5DE9-EDA5A9FDE0CB}"/>
              </a:ext>
            </a:extLst>
          </p:cNvPr>
          <p:cNvPicPr>
            <a:picLocks noChangeAspect="1"/>
          </p:cNvPicPr>
          <p:nvPr/>
        </p:nvPicPr>
        <p:blipFill>
          <a:blip r:embed="rId5"/>
          <a:stretch>
            <a:fillRect/>
          </a:stretch>
        </p:blipFill>
        <p:spPr>
          <a:xfrm>
            <a:off x="6563663" y="3840554"/>
            <a:ext cx="5416357" cy="3589134"/>
          </a:xfrm>
          <a:prstGeom prst="rect">
            <a:avLst/>
          </a:prstGeom>
        </p:spPr>
      </p:pic>
      <p:sp>
        <p:nvSpPr>
          <p:cNvPr id="18" name="五角星 35">
            <a:extLst>
              <a:ext uri="{FF2B5EF4-FFF2-40B4-BE49-F238E27FC236}">
                <a16:creationId xmlns:a16="http://schemas.microsoft.com/office/drawing/2014/main" id="{E94378AB-E23F-65B4-530D-91E981994CBC}"/>
              </a:ext>
            </a:extLst>
          </p:cNvPr>
          <p:cNvSpPr/>
          <p:nvPr/>
        </p:nvSpPr>
        <p:spPr>
          <a:xfrm rot="20634135">
            <a:off x="1299061" y="2879671"/>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pic>
        <p:nvPicPr>
          <p:cNvPr id="19" name="淘宝网chenying0907出品 27">
            <a:extLst>
              <a:ext uri="{FF2B5EF4-FFF2-40B4-BE49-F238E27FC236}">
                <a16:creationId xmlns:a16="http://schemas.microsoft.com/office/drawing/2014/main" id="{B439CBB6-3F27-B977-46BB-D1E3BFA270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5784" t="41553" r="45301" b="43024"/>
          <a:stretch>
            <a:fillRect/>
          </a:stretch>
        </p:blipFill>
        <p:spPr>
          <a:xfrm>
            <a:off x="10842532" y="566004"/>
            <a:ext cx="755420" cy="735004"/>
          </a:xfrm>
          <a:prstGeom prst="rect">
            <a:avLst/>
          </a:prstGeom>
        </p:spPr>
      </p:pic>
      <p:sp>
        <p:nvSpPr>
          <p:cNvPr id="20" name="五角星 35">
            <a:extLst>
              <a:ext uri="{FF2B5EF4-FFF2-40B4-BE49-F238E27FC236}">
                <a16:creationId xmlns:a16="http://schemas.microsoft.com/office/drawing/2014/main" id="{44809EC9-6D6F-6B27-EC81-8AFA0DBB4DE5}"/>
              </a:ext>
            </a:extLst>
          </p:cNvPr>
          <p:cNvSpPr/>
          <p:nvPr/>
        </p:nvSpPr>
        <p:spPr>
          <a:xfrm rot="20634135">
            <a:off x="2502960" y="675130"/>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sp>
        <p:nvSpPr>
          <p:cNvPr id="21" name="五角星 35">
            <a:extLst>
              <a:ext uri="{FF2B5EF4-FFF2-40B4-BE49-F238E27FC236}">
                <a16:creationId xmlns:a16="http://schemas.microsoft.com/office/drawing/2014/main" id="{B6FA0B0A-1A66-EF46-FE7E-39D90C297DFA}"/>
              </a:ext>
            </a:extLst>
          </p:cNvPr>
          <p:cNvSpPr/>
          <p:nvPr/>
        </p:nvSpPr>
        <p:spPr>
          <a:xfrm rot="20634135">
            <a:off x="9931197" y="265638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622242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47"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10" presetClass="entr" presetSubtype="0" fill="hold" grpId="1" nodeType="withEffect">
                                  <p:stCondLst>
                                    <p:cond delay="675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44" presetClass="path" presetSubtype="0" accel="50000" decel="50000" fill="hold" grpId="0" nodeType="withEffect">
                                  <p:stCondLst>
                                    <p:cond delay="6750"/>
                                  </p:stCondLst>
                                  <p:childTnLst>
                                    <p:animMotion origin="layout" path="M -1.04167E-6 3.7037E-6 L 0.05326 -0.04005 C 0.06445 -0.04908 0.08112 -0.05394 0.09857 -0.05394 C 0.11836 -0.05394 0.13438 -0.04908 0.14544 -0.04005 L 0.19896 3.7037E-6 " pathEditMode="relative" rAng="0" ptsTypes="AAAAA">
                                      <p:cBhvr>
                                        <p:cTn id="17" dur="1500" spd="-100000" fill="hold"/>
                                        <p:tgtEl>
                                          <p:spTgt spid="18"/>
                                        </p:tgtEl>
                                        <p:attrNameLst>
                                          <p:attrName>ppt_x</p:attrName>
                                          <p:attrName>ppt_y</p:attrName>
                                        </p:attrNameLst>
                                      </p:cBhvr>
                                      <p:rCtr x="9948" y="-2708"/>
                                    </p:animMotion>
                                  </p:childTnLst>
                                </p:cTn>
                              </p:par>
                              <p:par>
                                <p:cTn id="18" presetID="27" presetClass="emph" presetSubtype="0" repeatCount="indefinite" fill="remove" grpId="2" nodeType="withEffect">
                                  <p:stCondLst>
                                    <p:cond delay="8250"/>
                                  </p:stCondLst>
                                  <p:childTnLst>
                                    <p:animClr clrSpc="rgb" dir="cw">
                                      <p:cBhvr override="childStyle">
                                        <p:cTn id="19" dur="625" autoRev="1" fill="remove"/>
                                        <p:tgtEl>
                                          <p:spTgt spid="18"/>
                                        </p:tgtEl>
                                        <p:attrNameLst>
                                          <p:attrName>style.color</p:attrName>
                                        </p:attrNameLst>
                                      </p:cBhvr>
                                      <p:to>
                                        <a:srgbClr val="CCFF66"/>
                                      </p:to>
                                    </p:animClr>
                                    <p:animClr clrSpc="rgb" dir="cw">
                                      <p:cBhvr>
                                        <p:cTn id="20" dur="625" autoRev="1" fill="remove"/>
                                        <p:tgtEl>
                                          <p:spTgt spid="18"/>
                                        </p:tgtEl>
                                        <p:attrNameLst>
                                          <p:attrName>fillcolor</p:attrName>
                                        </p:attrNameLst>
                                      </p:cBhvr>
                                      <p:to>
                                        <a:srgbClr val="CCFF66"/>
                                      </p:to>
                                    </p:animClr>
                                    <p:set>
                                      <p:cBhvr>
                                        <p:cTn id="21" dur="625" autoRev="1" fill="remove"/>
                                        <p:tgtEl>
                                          <p:spTgt spid="18"/>
                                        </p:tgtEl>
                                        <p:attrNameLst>
                                          <p:attrName>fill.type</p:attrName>
                                        </p:attrNameLst>
                                      </p:cBhvr>
                                      <p:to>
                                        <p:strVal val="solid"/>
                                      </p:to>
                                    </p:set>
                                    <p:set>
                                      <p:cBhvr>
                                        <p:cTn id="22" dur="625" autoRev="1" fill="remove"/>
                                        <p:tgtEl>
                                          <p:spTgt spid="18"/>
                                        </p:tgtEl>
                                        <p:attrNameLst>
                                          <p:attrName>fill.on</p:attrName>
                                        </p:attrNameLst>
                                      </p:cBhvr>
                                      <p:to>
                                        <p:strVal val="true"/>
                                      </p:to>
                                    </p:set>
                                  </p:childTnLst>
                                </p:cTn>
                              </p:par>
                              <p:par>
                                <p:cTn id="23" presetID="53" presetClass="entr" presetSubtype="16" fill="hold" nodeType="withEffect">
                                  <p:stCondLst>
                                    <p:cond delay="11500"/>
                                  </p:stCondLst>
                                  <p:childTnLst>
                                    <p:set>
                                      <p:cBhvr>
                                        <p:cTn id="24" dur="1" fill="hold">
                                          <p:stCondLst>
                                            <p:cond delay="0"/>
                                          </p:stCondLst>
                                        </p:cTn>
                                        <p:tgtEl>
                                          <p:spTgt spid="19"/>
                                        </p:tgtEl>
                                        <p:attrNameLst>
                                          <p:attrName>style.visibility</p:attrName>
                                        </p:attrNameLst>
                                      </p:cBhvr>
                                      <p:to>
                                        <p:strVal val="visible"/>
                                      </p:to>
                                    </p:set>
                                    <p:anim calcmode="lin" valueType="num">
                                      <p:cBhvr>
                                        <p:cTn id="25" dur="750" fill="hold"/>
                                        <p:tgtEl>
                                          <p:spTgt spid="19"/>
                                        </p:tgtEl>
                                        <p:attrNameLst>
                                          <p:attrName>ppt_w</p:attrName>
                                        </p:attrNameLst>
                                      </p:cBhvr>
                                      <p:tavLst>
                                        <p:tav tm="0">
                                          <p:val>
                                            <p:fltVal val="0"/>
                                          </p:val>
                                        </p:tav>
                                        <p:tav tm="100000">
                                          <p:val>
                                            <p:strVal val="#ppt_w"/>
                                          </p:val>
                                        </p:tav>
                                      </p:tavLst>
                                    </p:anim>
                                    <p:anim calcmode="lin" valueType="num">
                                      <p:cBhvr>
                                        <p:cTn id="26" dur="750" fill="hold"/>
                                        <p:tgtEl>
                                          <p:spTgt spid="19"/>
                                        </p:tgtEl>
                                        <p:attrNameLst>
                                          <p:attrName>ppt_h</p:attrName>
                                        </p:attrNameLst>
                                      </p:cBhvr>
                                      <p:tavLst>
                                        <p:tav tm="0">
                                          <p:val>
                                            <p:fltVal val="0"/>
                                          </p:val>
                                        </p:tav>
                                        <p:tav tm="100000">
                                          <p:val>
                                            <p:strVal val="#ppt_h"/>
                                          </p:val>
                                        </p:tav>
                                      </p:tavLst>
                                    </p:anim>
                                    <p:animEffect transition="in" filter="fade">
                                      <p:cBhvr>
                                        <p:cTn id="27" dur="750"/>
                                        <p:tgtEl>
                                          <p:spTgt spid="19"/>
                                        </p:tgtEl>
                                      </p:cBhvr>
                                    </p:animEffect>
                                  </p:childTnLst>
                                </p:cTn>
                              </p:par>
                              <p:par>
                                <p:cTn id="28" presetID="26" presetClass="emph" presetSubtype="0" repeatCount="indefinite" fill="hold" nodeType="withEffect">
                                  <p:stCondLst>
                                    <p:cond delay="12250"/>
                                  </p:stCondLst>
                                  <p:endCondLst>
                                    <p:cond evt="onNext" delay="0">
                                      <p:tgtEl>
                                        <p:sldTgt/>
                                      </p:tgtEl>
                                    </p:cond>
                                  </p:endCondLst>
                                  <p:childTnLst>
                                    <p:animEffect transition="out" filter="fade">
                                      <p:cBhvr>
                                        <p:cTn id="29" dur="750" tmFilter="0, 0; .2, .5; .8, .5; 1, 0"/>
                                        <p:tgtEl>
                                          <p:spTgt spid="19"/>
                                        </p:tgtEl>
                                      </p:cBhvr>
                                    </p:animEffect>
                                    <p:animScale>
                                      <p:cBhvr>
                                        <p:cTn id="30" dur="375" autoRev="1" fill="hold"/>
                                        <p:tgtEl>
                                          <p:spTgt spid="19"/>
                                        </p:tgtEl>
                                      </p:cBhvr>
                                      <p:by x="105000" y="105000"/>
                                    </p:animScale>
                                  </p:childTnLst>
                                </p:cTn>
                              </p:par>
                              <p:par>
                                <p:cTn id="31" presetID="10" presetClass="entr" presetSubtype="0" fill="hold" grpId="1" nodeType="withEffect">
                                  <p:stCondLst>
                                    <p:cond delay="675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44" presetClass="path" presetSubtype="0" accel="50000" decel="50000" fill="hold" grpId="0" nodeType="withEffect">
                                  <p:stCondLst>
                                    <p:cond delay="6750"/>
                                  </p:stCondLst>
                                  <p:childTnLst>
                                    <p:animMotion origin="layout" path="M 8.33333E-7 1.48148E-6 L 0.05325 -0.04005 C 0.06445 -0.04908 0.08112 -0.05394 0.09857 -0.05394 C 0.11836 -0.05394 0.13437 -0.04908 0.14544 -0.04005 L 0.19896 1.48148E-6 " pathEditMode="relative" rAng="0" ptsTypes="AAAAA">
                                      <p:cBhvr>
                                        <p:cTn id="35" dur="1500" spd="-100000" fill="hold"/>
                                        <p:tgtEl>
                                          <p:spTgt spid="20"/>
                                        </p:tgtEl>
                                        <p:attrNameLst>
                                          <p:attrName>ppt_x</p:attrName>
                                          <p:attrName>ppt_y</p:attrName>
                                        </p:attrNameLst>
                                      </p:cBhvr>
                                      <p:rCtr x="9948" y="-2708"/>
                                    </p:animMotion>
                                  </p:childTnLst>
                                </p:cTn>
                              </p:par>
                              <p:par>
                                <p:cTn id="36" presetID="27" presetClass="emph" presetSubtype="0" repeatCount="indefinite" fill="remove" grpId="2" nodeType="withEffect">
                                  <p:stCondLst>
                                    <p:cond delay="8250"/>
                                  </p:stCondLst>
                                  <p:childTnLst>
                                    <p:animClr clrSpc="rgb" dir="cw">
                                      <p:cBhvr override="childStyle">
                                        <p:cTn id="37" dur="625" autoRev="1" fill="remove"/>
                                        <p:tgtEl>
                                          <p:spTgt spid="20"/>
                                        </p:tgtEl>
                                        <p:attrNameLst>
                                          <p:attrName>style.color</p:attrName>
                                        </p:attrNameLst>
                                      </p:cBhvr>
                                      <p:to>
                                        <a:srgbClr val="CCFF66"/>
                                      </p:to>
                                    </p:animClr>
                                    <p:animClr clrSpc="rgb" dir="cw">
                                      <p:cBhvr>
                                        <p:cTn id="38" dur="625" autoRev="1" fill="remove"/>
                                        <p:tgtEl>
                                          <p:spTgt spid="20"/>
                                        </p:tgtEl>
                                        <p:attrNameLst>
                                          <p:attrName>fillcolor</p:attrName>
                                        </p:attrNameLst>
                                      </p:cBhvr>
                                      <p:to>
                                        <a:srgbClr val="CCFF66"/>
                                      </p:to>
                                    </p:animClr>
                                    <p:set>
                                      <p:cBhvr>
                                        <p:cTn id="39" dur="625" autoRev="1" fill="remove"/>
                                        <p:tgtEl>
                                          <p:spTgt spid="20"/>
                                        </p:tgtEl>
                                        <p:attrNameLst>
                                          <p:attrName>fill.type</p:attrName>
                                        </p:attrNameLst>
                                      </p:cBhvr>
                                      <p:to>
                                        <p:strVal val="solid"/>
                                      </p:to>
                                    </p:set>
                                    <p:set>
                                      <p:cBhvr>
                                        <p:cTn id="40" dur="625" autoRev="1" fill="remove"/>
                                        <p:tgtEl>
                                          <p:spTgt spid="20"/>
                                        </p:tgtEl>
                                        <p:attrNameLst>
                                          <p:attrName>fill.on</p:attrName>
                                        </p:attrNameLst>
                                      </p:cBhvr>
                                      <p:to>
                                        <p:strVal val="true"/>
                                      </p:to>
                                    </p:set>
                                  </p:childTnLst>
                                </p:cTn>
                              </p:par>
                              <p:par>
                                <p:cTn id="41" presetID="10" presetClass="entr" presetSubtype="0" fill="hold" grpId="1" nodeType="withEffect">
                                  <p:stCondLst>
                                    <p:cond delay="675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44" presetClass="path" presetSubtype="0" accel="50000" decel="50000" fill="hold" grpId="0" nodeType="withEffect">
                                  <p:stCondLst>
                                    <p:cond delay="6750"/>
                                  </p:stCondLst>
                                  <p:childTnLst>
                                    <p:animMotion origin="layout" path="M -3.95833E-6 2.59259E-6 L 0.05326 -0.04005 C 0.06446 -0.04908 0.08112 -0.05394 0.09857 -0.05394 C 0.11836 -0.05394 0.13438 -0.04908 0.14545 -0.04005 L 0.19896 2.59259E-6 " pathEditMode="relative" rAng="0" ptsTypes="AAAAA">
                                      <p:cBhvr>
                                        <p:cTn id="45" dur="1500" spd="-100000" fill="hold"/>
                                        <p:tgtEl>
                                          <p:spTgt spid="21"/>
                                        </p:tgtEl>
                                        <p:attrNameLst>
                                          <p:attrName>ppt_x</p:attrName>
                                          <p:attrName>ppt_y</p:attrName>
                                        </p:attrNameLst>
                                      </p:cBhvr>
                                      <p:rCtr x="9948" y="-2708"/>
                                    </p:animMotion>
                                  </p:childTnLst>
                                </p:cTn>
                              </p:par>
                              <p:par>
                                <p:cTn id="46" presetID="27" presetClass="emph" presetSubtype="0" repeatCount="indefinite" fill="remove" grpId="2" nodeType="withEffect">
                                  <p:stCondLst>
                                    <p:cond delay="8250"/>
                                  </p:stCondLst>
                                  <p:childTnLst>
                                    <p:animClr clrSpc="rgb" dir="cw">
                                      <p:cBhvr override="childStyle">
                                        <p:cTn id="47" dur="625" autoRev="1" fill="remove"/>
                                        <p:tgtEl>
                                          <p:spTgt spid="21"/>
                                        </p:tgtEl>
                                        <p:attrNameLst>
                                          <p:attrName>style.color</p:attrName>
                                        </p:attrNameLst>
                                      </p:cBhvr>
                                      <p:to>
                                        <a:srgbClr val="CCFF66"/>
                                      </p:to>
                                    </p:animClr>
                                    <p:animClr clrSpc="rgb" dir="cw">
                                      <p:cBhvr>
                                        <p:cTn id="48" dur="625" autoRev="1" fill="remove"/>
                                        <p:tgtEl>
                                          <p:spTgt spid="21"/>
                                        </p:tgtEl>
                                        <p:attrNameLst>
                                          <p:attrName>fillcolor</p:attrName>
                                        </p:attrNameLst>
                                      </p:cBhvr>
                                      <p:to>
                                        <a:srgbClr val="CCFF66"/>
                                      </p:to>
                                    </p:animClr>
                                    <p:set>
                                      <p:cBhvr>
                                        <p:cTn id="49" dur="625" autoRev="1" fill="remove"/>
                                        <p:tgtEl>
                                          <p:spTgt spid="21"/>
                                        </p:tgtEl>
                                        <p:attrNameLst>
                                          <p:attrName>fill.type</p:attrName>
                                        </p:attrNameLst>
                                      </p:cBhvr>
                                      <p:to>
                                        <p:strVal val="solid"/>
                                      </p:to>
                                    </p:set>
                                    <p:set>
                                      <p:cBhvr>
                                        <p:cTn id="50" dur="625" autoRev="1" fill="remove"/>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bldLvl="0" animBg="1"/>
      <p:bldP spid="18" grpId="1" bldLvl="0" animBg="1"/>
      <p:bldP spid="18" grpId="2" bldLvl="0" animBg="1"/>
      <p:bldP spid="20" grpId="0" bldLvl="0" animBg="1"/>
      <p:bldP spid="20" grpId="1" bldLvl="0" animBg="1"/>
      <p:bldP spid="20" grpId="2" bldLvl="0" animBg="1"/>
      <p:bldP spid="21" grpId="0" bldLvl="0" animBg="1"/>
      <p:bldP spid="21" grpId="1" bldLvl="0" animBg="1"/>
      <p:bldP spid="21" grpId="2"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4" y="478815"/>
            <a:ext cx="5042125" cy="5036855"/>
            <a:chOff x="5425622" y="292790"/>
            <a:chExt cx="5834378" cy="582828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1"/>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07404" y="2197224"/>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100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66357"/>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100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24665"/>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90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8" y="4492996"/>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100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500235"/>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90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3"/>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25" name="quay dung"/>
          <p:cNvSpPr/>
          <p:nvPr/>
        </p:nvSpPr>
        <p:spPr>
          <a:xfrm>
            <a:off x="9287691" y="5878592"/>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3"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9"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630" y="95112"/>
            <a:ext cx="5121915" cy="1938992"/>
          </a:xfrm>
          <a:prstGeom prst="rect">
            <a:avLst/>
          </a:prstGeom>
          <a:noFill/>
        </p:spPr>
        <p:txBody>
          <a:bodyPr wrap="none" lIns="91440" tIns="45720" rIns="91440" bIns="45720">
            <a:spAutoFit/>
          </a:bodyPr>
          <a:lstStyle/>
          <a:p>
            <a:pPr algn="ctr" defTabSz="914377">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914377">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47" name="Picture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12035" y="478816"/>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8" y="2397345"/>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9714152" y="-693733"/>
            <a:ext cx="609600" cy="609600"/>
          </a:xfrm>
          <a:prstGeom prst="rect">
            <a:avLst/>
          </a:prstGeom>
        </p:spPr>
      </p:pic>
      <p:sp>
        <p:nvSpPr>
          <p:cNvPr id="31" name="Isosceles Triangle 30"/>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2" name="Isosceles Triangle 31"/>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3" name="Isosceles Triangle 32"/>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4" name="Isosceles Triangle 33"/>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Isosceles Triangle 41"/>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3" name="Isosceles Triangle 42"/>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8" name="Isosceles Triangle 47"/>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9" name="Isosceles Triangle 48"/>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0" name="Isosceles Triangle 49"/>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1" name="Isosceles Triangle 50"/>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2" name="Isosceles Triangle 51"/>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3" name="Isosceles Triangle 52"/>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4" name="Isosceles Triangle 53"/>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5" name="Isosceles Triangle 54"/>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6" name="Isosceles Triangle 55"/>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7" name="Isosceles Triangle 56"/>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8" name="Isosceles Triangle 57"/>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9" name="Isosceles Triangle 58"/>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0" name="Isosceles Triangle 59"/>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1" name="Isosceles Triangle 60"/>
          <p:cNvSpPr/>
          <p:nvPr/>
        </p:nvSpPr>
        <p:spPr>
          <a:xfrm rot="16200000">
            <a:off x="10840538" y="23309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24" name="Heart 23">
            <a:hlinkClick r:id="" action="ppaction://noaction"/>
          </p:cNvPr>
          <p:cNvSpPr/>
          <p:nvPr/>
        </p:nvSpPr>
        <p:spPr>
          <a:xfrm rot="5400000">
            <a:off x="11351622" y="2586601"/>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pic>
        <p:nvPicPr>
          <p:cNvPr id="5" name="Picture 4">
            <a:hlinkClick r:id="rId15" action="ppaction://hlinksldjump"/>
            <a:extLst>
              <a:ext uri="{FF2B5EF4-FFF2-40B4-BE49-F238E27FC236}">
                <a16:creationId xmlns:a16="http://schemas.microsoft.com/office/drawing/2014/main" id="{7F91D121-9AEE-F9C0-C3A2-83BA110C92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286" y="5729457"/>
            <a:ext cx="1180821" cy="998220"/>
          </a:xfrm>
          <a:prstGeom prst="rect">
            <a:avLst/>
          </a:prstGeom>
        </p:spPr>
      </p:pic>
    </p:spTree>
    <p:extLst>
      <p:ext uri="{BB962C8B-B14F-4D97-AF65-F5344CB8AC3E}">
        <p14:creationId xmlns:p14="http://schemas.microsoft.com/office/powerpoint/2010/main" val="2632991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7142"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183" y="5130697"/>
            <a:ext cx="520391" cy="566575"/>
          </a:xfrm>
          <a:prstGeom prst="rect">
            <a:avLst/>
          </a:prstGeom>
        </p:spPr>
      </p:pic>
      <p:sp>
        <p:nvSpPr>
          <p:cNvPr id="4" name="Snip Diagonal Corner Rectangle 3"/>
          <p:cNvSpPr/>
          <p:nvPr/>
        </p:nvSpPr>
        <p:spPr>
          <a:xfrm>
            <a:off x="832636" y="142723"/>
            <a:ext cx="10526728" cy="1257241"/>
          </a:xfrm>
          <a:prstGeom prst="snip2Diag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1: </a:t>
            </a:r>
            <a:r>
              <a:rPr lang="en-US" sz="3200" b="1" dirty="0" err="1">
                <a:solidFill>
                  <a:srgbClr val="FF0000"/>
                </a:solidFill>
                <a:latin typeface="Cambria" panose="02040503050406030204" pitchFamily="18" charset="0"/>
                <a:ea typeface="Cambria" panose="02040503050406030204" pitchFamily="18" charset="0"/>
              </a:rPr>
              <a:t>Khu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vực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Đông</a:t>
            </a:r>
            <a:r>
              <a:rPr lang="en-US" sz="3200" b="1" dirty="0">
                <a:solidFill>
                  <a:srgbClr val="FF0000"/>
                </a:solidFill>
                <a:latin typeface="Cambria" panose="02040503050406030204" pitchFamily="18" charset="0"/>
                <a:ea typeface="Cambria" panose="02040503050406030204" pitchFamily="18" charset="0"/>
              </a:rPr>
              <a:t> Nam Á </a:t>
            </a:r>
            <a:r>
              <a:rPr lang="en-US" sz="3200" b="1" dirty="0" err="1">
                <a:solidFill>
                  <a:srgbClr val="FF0000"/>
                </a:solidFill>
                <a:latin typeface="Cambria" panose="02040503050406030204" pitchFamily="18" charset="0"/>
                <a:ea typeface="Cambria" panose="02040503050406030204" pitchFamily="18" charset="0"/>
              </a:rPr>
              <a:t>nằm</a:t>
            </a:r>
            <a:r>
              <a:rPr lang="en-US" sz="3200" b="1" dirty="0">
                <a:solidFill>
                  <a:srgbClr val="FF0000"/>
                </a:solidFill>
                <a:latin typeface="Cambria" panose="02040503050406030204" pitchFamily="18" charset="0"/>
                <a:ea typeface="Cambria" panose="02040503050406030204" pitchFamily="18" charset="0"/>
              </a:rPr>
              <a:t> ở:</a:t>
            </a:r>
          </a:p>
        </p:txBody>
      </p:sp>
      <p:sp>
        <p:nvSpPr>
          <p:cNvPr id="26" name="Rectangle 25"/>
          <p:cNvSpPr/>
          <p:nvPr/>
        </p:nvSpPr>
        <p:spPr>
          <a:xfrm>
            <a:off x="506254" y="1868215"/>
            <a:ext cx="4906799" cy="167643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914377">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A. </a:t>
            </a:r>
            <a:r>
              <a:rPr lang="en-US" sz="3200" b="1" dirty="0" err="1">
                <a:latin typeface="Cambria" panose="02040503050406030204" pitchFamily="18" charset="0"/>
                <a:ea typeface="Cambria" panose="02040503050406030204" pitchFamily="18" charset="0"/>
              </a:rPr>
              <a:t>phía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nam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châu</a:t>
            </a:r>
            <a:r>
              <a:rPr lang="en-US" sz="3200" b="1" dirty="0">
                <a:latin typeface="Cambria" panose="02040503050406030204" pitchFamily="18" charset="0"/>
                <a:ea typeface="Cambria" panose="02040503050406030204" pitchFamily="18" charset="0"/>
              </a:rPr>
              <a:t> Á</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sz="3200" b="1">
              <a:solidFill>
                <a:prstClr val="white"/>
              </a:solidFill>
              <a:latin typeface="Cambria" panose="02040503050406030204" pitchFamily="18" charset="0"/>
              <a:ea typeface="Cambria" panose="02040503050406030204" pitchFamily="18" charset="0"/>
            </a:endParaRPr>
          </a:p>
        </p:txBody>
      </p:sp>
      <p:sp>
        <p:nvSpPr>
          <p:cNvPr id="41" name="Cloud 40"/>
          <p:cNvSpPr/>
          <p:nvPr/>
        </p:nvSpPr>
        <p:spPr>
          <a:xfrm>
            <a:off x="13632603" y="4702805"/>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sz="3200" b="1">
              <a:solidFill>
                <a:prstClr val="white"/>
              </a:solidFill>
              <a:latin typeface="Cambria" panose="02040503050406030204" pitchFamily="18" charset="0"/>
              <a:ea typeface="Cambria" panose="02040503050406030204" pitchFamily="18" charset="0"/>
            </a:endParaRPr>
          </a:p>
        </p:txBody>
      </p:sp>
      <p:sp>
        <p:nvSpPr>
          <p:cNvPr id="42" name="Rectangle 41"/>
          <p:cNvSpPr/>
          <p:nvPr/>
        </p:nvSpPr>
        <p:spPr>
          <a:xfrm>
            <a:off x="6673865" y="1867345"/>
            <a:ext cx="4906799" cy="167643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914377">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B. </a:t>
            </a:r>
            <a:r>
              <a:rPr lang="en-US" sz="3200" b="1" dirty="0" err="1">
                <a:latin typeface="Cambria" panose="02040503050406030204" pitchFamily="18" charset="0"/>
                <a:ea typeface="Cambria" panose="02040503050406030204" pitchFamily="18" charset="0"/>
              </a:rPr>
              <a:t>phía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nam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châu</a:t>
            </a:r>
            <a:r>
              <a:rPr lang="en-US" sz="3200" b="1" dirty="0">
                <a:latin typeface="Cambria" panose="02040503050406030204" pitchFamily="18" charset="0"/>
                <a:ea typeface="Cambria" panose="02040503050406030204" pitchFamily="18" charset="0"/>
              </a:rPr>
              <a:t> Á.</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3" name="Rectangle 42"/>
          <p:cNvSpPr/>
          <p:nvPr/>
        </p:nvSpPr>
        <p:spPr>
          <a:xfrm>
            <a:off x="460366" y="4404332"/>
            <a:ext cx="4906799" cy="167643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914377">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C. </a:t>
            </a:r>
            <a:r>
              <a:rPr lang="en-US" sz="3200" b="1" dirty="0" err="1">
                <a:latin typeface="Cambria" panose="02040503050406030204" pitchFamily="18" charset="0"/>
                <a:ea typeface="Cambria" panose="02040503050406030204" pitchFamily="18" charset="0"/>
              </a:rPr>
              <a:t>phía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bắc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châu</a:t>
            </a:r>
            <a:r>
              <a:rPr lang="en-US" sz="3200" b="1" dirty="0">
                <a:latin typeface="Cambria" panose="02040503050406030204" pitchFamily="18" charset="0"/>
                <a:ea typeface="Cambria" panose="02040503050406030204" pitchFamily="18" charset="0"/>
              </a:rPr>
              <a:t> Á.</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4" name="Rectangle 43"/>
          <p:cNvSpPr/>
          <p:nvPr/>
        </p:nvSpPr>
        <p:spPr>
          <a:xfrm>
            <a:off x="6709829" y="4404331"/>
            <a:ext cx="4906799" cy="167643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914377">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D. </a:t>
            </a:r>
            <a:r>
              <a:rPr lang="en-US" sz="3200" b="1" dirty="0" err="1">
                <a:latin typeface="Cambria" panose="02040503050406030204" pitchFamily="18" charset="0"/>
                <a:ea typeface="Cambria" panose="02040503050406030204" pitchFamily="18" charset="0"/>
              </a:rPr>
              <a:t>phía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châu</a:t>
            </a:r>
            <a:r>
              <a:rPr lang="en-US" sz="3200" b="1" dirty="0">
                <a:latin typeface="Cambria" panose="02040503050406030204" pitchFamily="18" charset="0"/>
                <a:ea typeface="Cambria" panose="02040503050406030204" pitchFamily="18" charset="0"/>
              </a:rPr>
              <a:t> Á.</a:t>
            </a:r>
          </a:p>
          <a:p>
            <a:pPr defTabSz="914377">
              <a:defRPr/>
            </a:pP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830082" y="1557383"/>
            <a:ext cx="885137" cy="708059"/>
          </a:xfrm>
          <a:prstGeom prst="rect">
            <a:avLst/>
          </a:prstGeom>
        </p:spPr>
        <p:style>
          <a:lnRef idx="0">
            <a:schemeClr val="accent6"/>
          </a:lnRef>
          <a:fillRef idx="3">
            <a:schemeClr val="accent6"/>
          </a:fillRef>
          <a:effectRef idx="3">
            <a:schemeClr val="accent6"/>
          </a:effectRef>
          <a:fontRef idx="minor">
            <a:schemeClr val="lt1"/>
          </a:fontRef>
        </p:style>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723501" y="4168299"/>
            <a:ext cx="804536" cy="704088"/>
          </a:xfrm>
          <a:prstGeom prst="rect">
            <a:avLst/>
          </a:prstGeom>
        </p:spPr>
        <p:style>
          <a:lnRef idx="0">
            <a:schemeClr val="accent6"/>
          </a:lnRef>
          <a:fillRef idx="3">
            <a:schemeClr val="accent6"/>
          </a:fillRef>
          <a:effectRef idx="3">
            <a:schemeClr val="accent6"/>
          </a:effectRef>
          <a:fontRef idx="minor">
            <a:schemeClr val="lt1"/>
          </a:fontRef>
        </p:style>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62165" y="4105900"/>
            <a:ext cx="804743" cy="707197"/>
          </a:xfrm>
          <a:prstGeom prst="rect">
            <a:avLst/>
          </a:prstGeom>
        </p:spPr>
        <p:style>
          <a:lnRef idx="0">
            <a:schemeClr val="accent6"/>
          </a:lnRef>
          <a:fillRef idx="3">
            <a:schemeClr val="accent6"/>
          </a:fillRef>
          <a:effectRef idx="3">
            <a:schemeClr val="accent6"/>
          </a:effectRef>
          <a:fontRef idx="minor">
            <a:schemeClr val="lt1"/>
          </a:fontRef>
        </p:style>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75921" y="1712311"/>
            <a:ext cx="804743" cy="707197"/>
          </a:xfrm>
          <a:prstGeom prst="rect">
            <a:avLst/>
          </a:prstGeom>
        </p:spPr>
        <p:style>
          <a:lnRef idx="0">
            <a:schemeClr val="accent6"/>
          </a:lnRef>
          <a:fillRef idx="3">
            <a:schemeClr val="accent6"/>
          </a:fillRef>
          <a:effectRef idx="3">
            <a:schemeClr val="accent6"/>
          </a:effectRef>
          <a:fontRef idx="minor">
            <a:schemeClr val="lt1"/>
          </a:fontRef>
        </p:style>
      </p:pic>
      <p:sp>
        <p:nvSpPr>
          <p:cNvPr id="57" name="Cloud 56">
            <a:hlinkClick r:id="rId14" action="ppaction://hlinksldjump"/>
          </p:cNvPr>
          <p:cNvSpPr/>
          <p:nvPr/>
        </p:nvSpPr>
        <p:spPr>
          <a:xfrm>
            <a:off x="4916394" y="5670344"/>
            <a:ext cx="2359211" cy="1104900"/>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3200" b="1" dirty="0">
                <a:solidFill>
                  <a:srgbClr val="FF0000"/>
                </a:solidFill>
                <a:latin typeface="Cambria" panose="02040503050406030204" pitchFamily="18" charset="0"/>
                <a:ea typeface="Cambria" panose="02040503050406030204" pitchFamily="18" charset="0"/>
              </a:rPr>
              <a:t>QUAY VỀ</a:t>
            </a:r>
            <a:endParaRPr lang="vi-VN"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7142"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183" y="5130697"/>
            <a:ext cx="520391" cy="566575"/>
          </a:xfrm>
          <a:prstGeom prst="rect">
            <a:avLst/>
          </a:prstGeom>
        </p:spPr>
      </p:pic>
      <p:sp>
        <p:nvSpPr>
          <p:cNvPr id="4" name="Snip Diagonal Corner Rectangle 3"/>
          <p:cNvSpPr/>
          <p:nvPr/>
        </p:nvSpPr>
        <p:spPr>
          <a:xfrm>
            <a:off x="832636" y="199872"/>
            <a:ext cx="10526728" cy="1604597"/>
          </a:xfrm>
          <a:prstGeom prst="snip2Diag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Câu</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2:Vì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sao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Đông</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Nam Á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có</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vị</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trí</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địa</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lí</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rất</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quan</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trọng</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a:t>
            </a:r>
            <a:endParaRPr lang="vi-VN" sz="3200" b="1" dirty="0">
              <a:solidFill>
                <a:srgbClr val="FF0000"/>
              </a:solidFill>
              <a:latin typeface="Cambria" panose="02040503050406030204" pitchFamily="18" charset="0"/>
              <a:ea typeface="Cambria" panose="02040503050406030204" pitchFamily="18" charset="0"/>
              <a:cs typeface="Times New Roman" pitchFamily="18" charset="0"/>
            </a:endParaRPr>
          </a:p>
        </p:txBody>
      </p:sp>
      <p:sp>
        <p:nvSpPr>
          <p:cNvPr id="26" name="Rectangle 25"/>
          <p:cNvSpPr/>
          <p:nvPr/>
        </p:nvSpPr>
        <p:spPr>
          <a:xfrm>
            <a:off x="567547" y="2339171"/>
            <a:ext cx="4906799" cy="142996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914377">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A.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Nằm</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giáp</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với</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Trung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Quốc</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Cambria" panose="02040503050406030204" pitchFamily="18" charset="0"/>
              <a:ea typeface="Cambria" panose="02040503050406030204" pitchFamily="18" charset="0"/>
            </a:endParaRPr>
          </a:p>
        </p:txBody>
      </p:sp>
      <p:sp>
        <p:nvSpPr>
          <p:cNvPr id="41" name="Cloud 40"/>
          <p:cNvSpPr/>
          <p:nvPr/>
        </p:nvSpPr>
        <p:spPr>
          <a:xfrm>
            <a:off x="13632603" y="4702805"/>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Cambria" panose="02040503050406030204" pitchFamily="18" charset="0"/>
              <a:ea typeface="Cambria" panose="02040503050406030204" pitchFamily="18" charset="0"/>
            </a:endParaRPr>
          </a:p>
        </p:txBody>
      </p:sp>
      <p:sp>
        <p:nvSpPr>
          <p:cNvPr id="42" name="Rectangle 41"/>
          <p:cNvSpPr/>
          <p:nvPr/>
        </p:nvSpPr>
        <p:spPr>
          <a:xfrm>
            <a:off x="6635366" y="2339171"/>
            <a:ext cx="4906799" cy="142577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914377">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B.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Nối</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liền</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Ấn</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Độ</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Dương</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và</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Thái Bình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Dương</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3" name="Rectangle 42"/>
          <p:cNvSpPr/>
          <p:nvPr/>
        </p:nvSpPr>
        <p:spPr>
          <a:xfrm>
            <a:off x="567506" y="4120262"/>
            <a:ext cx="4906799" cy="142996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914377">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C.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Giáp</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với</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Ấn</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Độ</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4" name="Rectangle 43"/>
          <p:cNvSpPr/>
          <p:nvPr/>
        </p:nvSpPr>
        <p:spPr>
          <a:xfrm>
            <a:off x="6635366" y="3976620"/>
            <a:ext cx="4906799" cy="159028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914377">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D.</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Tiếp</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giáp</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khu</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vực</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Châu Á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gió</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mùa</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50915" y="2339172"/>
            <a:ext cx="805723" cy="708059"/>
          </a:xfrm>
          <a:prstGeom prst="rect">
            <a:avLst/>
          </a:prstGeom>
        </p:spPr>
        <p:style>
          <a:lnRef idx="0">
            <a:schemeClr val="accent6"/>
          </a:lnRef>
          <a:fillRef idx="3">
            <a:schemeClr val="accent6"/>
          </a:fillRef>
          <a:effectRef idx="3">
            <a:schemeClr val="accent6"/>
          </a:effectRef>
          <a:fontRef idx="minor">
            <a:schemeClr val="lt1"/>
          </a:fontRef>
        </p:style>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704823" y="3980809"/>
            <a:ext cx="804536" cy="704088"/>
          </a:xfrm>
          <a:prstGeom prst="rect">
            <a:avLst/>
          </a:prstGeom>
        </p:spPr>
        <p:style>
          <a:lnRef idx="0">
            <a:schemeClr val="accent6"/>
          </a:lnRef>
          <a:fillRef idx="3">
            <a:schemeClr val="accent6"/>
          </a:fillRef>
          <a:effectRef idx="3">
            <a:schemeClr val="accent6"/>
          </a:effectRef>
          <a:fontRef idx="minor">
            <a:schemeClr val="lt1"/>
          </a:fontRef>
        </p:style>
      </p:pic>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37422" y="3978411"/>
            <a:ext cx="804743" cy="707197"/>
          </a:xfrm>
          <a:prstGeom prst="rect">
            <a:avLst/>
          </a:prstGeom>
        </p:spPr>
        <p:style>
          <a:lnRef idx="0">
            <a:schemeClr val="accent6"/>
          </a:lnRef>
          <a:fillRef idx="3">
            <a:schemeClr val="accent6"/>
          </a:fillRef>
          <a:effectRef idx="3">
            <a:schemeClr val="accent6"/>
          </a:effectRef>
          <a:fontRef idx="minor">
            <a:schemeClr val="lt1"/>
          </a:fontRef>
        </p:style>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37422" y="2412438"/>
            <a:ext cx="804743" cy="643793"/>
          </a:xfrm>
          <a:prstGeom prst="rect">
            <a:avLst/>
          </a:prstGeom>
        </p:spPr>
        <p:style>
          <a:lnRef idx="0">
            <a:schemeClr val="accent6"/>
          </a:lnRef>
          <a:fillRef idx="3">
            <a:schemeClr val="accent6"/>
          </a:fillRef>
          <a:effectRef idx="3">
            <a:schemeClr val="accent6"/>
          </a:effectRef>
          <a:fontRef idx="minor">
            <a:schemeClr val="lt1"/>
          </a:fontRef>
        </p:style>
      </p:pic>
      <p:sp>
        <p:nvSpPr>
          <p:cNvPr id="18" name="Cloud 17">
            <a:hlinkClick r:id="rId14" action="ppaction://hlinksldjump"/>
          </p:cNvPr>
          <p:cNvSpPr/>
          <p:nvPr/>
        </p:nvSpPr>
        <p:spPr>
          <a:xfrm>
            <a:off x="4848180" y="5413983"/>
            <a:ext cx="2359211" cy="1104900"/>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2400" b="1" dirty="0">
                <a:solidFill>
                  <a:srgbClr val="FF0000"/>
                </a:solidFill>
                <a:latin typeface="Cambria" panose="02040503050406030204" pitchFamily="18" charset="0"/>
                <a:ea typeface="Cambria" panose="02040503050406030204" pitchFamily="18" charset="0"/>
              </a:rPr>
              <a:t>QUAY VỀ</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7142"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183" y="5130697"/>
            <a:ext cx="520391" cy="566575"/>
          </a:xfrm>
          <a:prstGeom prst="rect">
            <a:avLst/>
          </a:prstGeom>
        </p:spPr>
      </p:pic>
      <p:sp>
        <p:nvSpPr>
          <p:cNvPr id="4" name="Snip Diagonal Corner Rectangle 3"/>
          <p:cNvSpPr/>
          <p:nvPr/>
        </p:nvSpPr>
        <p:spPr>
          <a:xfrm>
            <a:off x="832636" y="155131"/>
            <a:ext cx="10526728" cy="1604597"/>
          </a:xfrm>
          <a:prstGeom prst="snip2Diag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Câu</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3:</a:t>
            </a:r>
            <a:r>
              <a:rPr lang="en-US" b="1" dirty="0"/>
              <a:t> </a:t>
            </a:r>
            <a:r>
              <a:rPr lang="en-US" sz="3200" b="1" dirty="0" err="1">
                <a:solidFill>
                  <a:srgbClr val="FF0000"/>
                </a:solidFill>
                <a:latin typeface="Cambria" panose="02040503050406030204" pitchFamily="18" charset="0"/>
                <a:ea typeface="Cambria" panose="02040503050406030204" pitchFamily="18" charset="0"/>
              </a:rPr>
              <a:t>Các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quốc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kiến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lục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ở </a:t>
            </a:r>
            <a:r>
              <a:rPr lang="en-US" sz="3200" b="1" dirty="0" err="1">
                <a:solidFill>
                  <a:srgbClr val="FF0000"/>
                </a:solidFill>
                <a:latin typeface="Cambria" panose="02040503050406030204" pitchFamily="18" charset="0"/>
                <a:ea typeface="Cambria" panose="02040503050406030204" pitchFamily="18" charset="0"/>
              </a:rPr>
              <a:t>Đông</a:t>
            </a:r>
            <a:r>
              <a:rPr lang="en-US" sz="3200" b="1" dirty="0">
                <a:solidFill>
                  <a:srgbClr val="FF0000"/>
                </a:solidFill>
                <a:latin typeface="Cambria" panose="02040503050406030204" pitchFamily="18" charset="0"/>
                <a:ea typeface="Cambria" panose="02040503050406030204" pitchFamily="18" charset="0"/>
              </a:rPr>
              <a:t> Nam Á </a:t>
            </a:r>
            <a:r>
              <a:rPr lang="en-US" sz="3200" b="1" dirty="0" err="1">
                <a:solidFill>
                  <a:srgbClr val="FF0000"/>
                </a:solidFill>
                <a:latin typeface="Cambria" panose="02040503050406030204" pitchFamily="18" charset="0"/>
                <a:ea typeface="Cambria" panose="02040503050406030204" pitchFamily="18" charset="0"/>
              </a:rPr>
              <a:t>có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ưu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thế</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kinh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tế</a:t>
            </a:r>
            <a:endParaRPr lang="en-US" sz="3200" dirty="0">
              <a:solidFill>
                <a:srgbClr val="FF0000"/>
              </a:solidFill>
              <a:latin typeface="Cambria" panose="02040503050406030204" pitchFamily="18" charset="0"/>
              <a:ea typeface="Cambria" panose="02040503050406030204" pitchFamily="18" charset="0"/>
            </a:endParaRPr>
          </a:p>
          <a:p>
            <a:pPr algn="ctr" defTabSz="914377">
              <a:defRPr/>
            </a:pPr>
            <a:endParaRPr lang="vi-VN" sz="3200" b="1" dirty="0">
              <a:solidFill>
                <a:srgbClr val="FF0000"/>
              </a:solidFill>
              <a:latin typeface="Cambria" panose="02040503050406030204" pitchFamily="18" charset="0"/>
              <a:ea typeface="Cambria" panose="02040503050406030204" pitchFamily="18" charset="0"/>
              <a:cs typeface="Times New Roman" pitchFamily="18" charset="0"/>
            </a:endParaRPr>
          </a:p>
        </p:txBody>
      </p:sp>
      <p:sp>
        <p:nvSpPr>
          <p:cNvPr id="26" name="Rectangle 25"/>
          <p:cNvSpPr/>
          <p:nvPr/>
        </p:nvSpPr>
        <p:spPr>
          <a:xfrm>
            <a:off x="633277" y="2499697"/>
            <a:ext cx="4906799" cy="77081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914377">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A.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Nông</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nghiệp</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b="1">
              <a:solidFill>
                <a:prstClr val="white"/>
              </a:solidFill>
              <a:latin typeface="Cambria" panose="02040503050406030204" pitchFamily="18" charset="0"/>
              <a:ea typeface="Cambria" panose="02040503050406030204" pitchFamily="18" charset="0"/>
            </a:endParaRPr>
          </a:p>
        </p:txBody>
      </p:sp>
      <p:sp>
        <p:nvSpPr>
          <p:cNvPr id="41" name="Cloud 40"/>
          <p:cNvSpPr/>
          <p:nvPr/>
        </p:nvSpPr>
        <p:spPr>
          <a:xfrm>
            <a:off x="13632603" y="4702805"/>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b="1">
              <a:solidFill>
                <a:prstClr val="white"/>
              </a:solidFill>
              <a:latin typeface="Cambria" panose="02040503050406030204" pitchFamily="18" charset="0"/>
              <a:ea typeface="Cambria" panose="02040503050406030204" pitchFamily="18" charset="0"/>
            </a:endParaRPr>
          </a:p>
        </p:txBody>
      </p:sp>
      <p:sp>
        <p:nvSpPr>
          <p:cNvPr id="42" name="Rectangle 41"/>
          <p:cNvSpPr/>
          <p:nvPr/>
        </p:nvSpPr>
        <p:spPr>
          <a:xfrm>
            <a:off x="6452566" y="2501036"/>
            <a:ext cx="4906799" cy="77081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914377">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B.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Công</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nghiệp</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3" name="Rectangle 42"/>
          <p:cNvSpPr/>
          <p:nvPr/>
        </p:nvSpPr>
        <p:spPr>
          <a:xfrm>
            <a:off x="611338" y="4153076"/>
            <a:ext cx="4906799" cy="77081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914377">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C.</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Hải</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cảng</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4" name="Rectangle 43"/>
          <p:cNvSpPr/>
          <p:nvPr/>
        </p:nvSpPr>
        <p:spPr>
          <a:xfrm>
            <a:off x="6599903" y="4153076"/>
            <a:ext cx="4906799" cy="77081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914377">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D.</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Dịch</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vụ</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706964" y="2191600"/>
            <a:ext cx="885137" cy="708059"/>
          </a:xfrm>
          <a:prstGeom prst="rect">
            <a:avLst/>
          </a:prstGeom>
        </p:spPr>
        <p:style>
          <a:lnRef idx="0">
            <a:schemeClr val="accent6"/>
          </a:lnRef>
          <a:fillRef idx="3">
            <a:schemeClr val="accent6"/>
          </a:fillRef>
          <a:effectRef idx="3">
            <a:schemeClr val="accent6"/>
          </a:effectRef>
          <a:fontRef idx="minor">
            <a:schemeClr val="lt1"/>
          </a:fontRef>
        </p:style>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530687" y="3931647"/>
            <a:ext cx="804536" cy="704088"/>
          </a:xfrm>
          <a:prstGeom prst="rect">
            <a:avLst/>
          </a:prstGeom>
        </p:spPr>
        <p:style>
          <a:lnRef idx="0">
            <a:schemeClr val="accent6"/>
          </a:lnRef>
          <a:fillRef idx="3">
            <a:schemeClr val="accent6"/>
          </a:fillRef>
          <a:effectRef idx="3">
            <a:schemeClr val="accent6"/>
          </a:effectRef>
          <a:fontRef idx="minor">
            <a:schemeClr val="lt1"/>
          </a:fontRef>
        </p:style>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36777" y="3799479"/>
            <a:ext cx="804743" cy="707197"/>
          </a:xfrm>
          <a:prstGeom prst="rect">
            <a:avLst/>
          </a:prstGeom>
        </p:spPr>
        <p:style>
          <a:lnRef idx="0">
            <a:schemeClr val="accent6"/>
          </a:lnRef>
          <a:fillRef idx="3">
            <a:schemeClr val="accent6"/>
          </a:fillRef>
          <a:effectRef idx="3">
            <a:schemeClr val="accent6"/>
          </a:effectRef>
          <a:fontRef idx="minor">
            <a:schemeClr val="lt1"/>
          </a:fontRef>
        </p:style>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36777" y="2147438"/>
            <a:ext cx="804743" cy="707197"/>
          </a:xfrm>
          <a:prstGeom prst="rect">
            <a:avLst/>
          </a:prstGeom>
        </p:spPr>
        <p:style>
          <a:lnRef idx="0">
            <a:schemeClr val="accent6"/>
          </a:lnRef>
          <a:fillRef idx="3">
            <a:schemeClr val="accent6"/>
          </a:fillRef>
          <a:effectRef idx="3">
            <a:schemeClr val="accent6"/>
          </a:effectRef>
          <a:fontRef idx="minor">
            <a:schemeClr val="lt1"/>
          </a:fontRef>
        </p:style>
      </p:pic>
      <p:sp>
        <p:nvSpPr>
          <p:cNvPr id="17" name="Cloud 16">
            <a:hlinkClick r:id="rId14" action="ppaction://hlinksldjump"/>
          </p:cNvPr>
          <p:cNvSpPr/>
          <p:nvPr/>
        </p:nvSpPr>
        <p:spPr>
          <a:xfrm>
            <a:off x="5098652" y="5441113"/>
            <a:ext cx="2359211" cy="1104900"/>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2400" b="1" dirty="0">
                <a:solidFill>
                  <a:srgbClr val="FF0000"/>
                </a:solidFill>
                <a:latin typeface="Cambria" panose="02040503050406030204" pitchFamily="18" charset="0"/>
                <a:ea typeface="Cambria" panose="02040503050406030204" pitchFamily="18" charset="0"/>
              </a:rPr>
              <a:t>QUAY VỀ</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7142"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183" y="5130697"/>
            <a:ext cx="520391" cy="566575"/>
          </a:xfrm>
          <a:prstGeom prst="rect">
            <a:avLst/>
          </a:prstGeom>
        </p:spPr>
      </p:pic>
      <p:sp>
        <p:nvSpPr>
          <p:cNvPr id="4" name="Snip Diagonal Corner Rectangle 3"/>
          <p:cNvSpPr/>
          <p:nvPr/>
        </p:nvSpPr>
        <p:spPr>
          <a:xfrm>
            <a:off x="832636" y="199872"/>
            <a:ext cx="10526728" cy="1604597"/>
          </a:xfrm>
          <a:prstGeom prst="snip2Diag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Câu</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4: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Quốc</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gia</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cổ</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nào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phát</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triển</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mạnh</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nhất</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trong</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bảy</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thế</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kỉ</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đầu</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công</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nguyên</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endParaRPr lang="vi-VN" sz="3200" b="1" dirty="0">
              <a:solidFill>
                <a:srgbClr val="FF0000"/>
              </a:solidFill>
              <a:latin typeface="Cambria" panose="02040503050406030204" pitchFamily="18" charset="0"/>
              <a:ea typeface="Cambria" panose="02040503050406030204" pitchFamily="18" charset="0"/>
              <a:cs typeface="Times New Roman" pitchFamily="18" charset="0"/>
            </a:endParaRPr>
          </a:p>
        </p:txBody>
      </p:sp>
      <p:sp>
        <p:nvSpPr>
          <p:cNvPr id="26" name="Rectangle 25"/>
          <p:cNvSpPr/>
          <p:nvPr/>
        </p:nvSpPr>
        <p:spPr>
          <a:xfrm>
            <a:off x="589539" y="2187981"/>
            <a:ext cx="4906799" cy="924549"/>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914377">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A.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Chăm</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 pa.</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Cambria" panose="02040503050406030204" pitchFamily="18" charset="0"/>
              <a:ea typeface="Cambria" panose="02040503050406030204" pitchFamily="18" charset="0"/>
            </a:endParaRPr>
          </a:p>
        </p:txBody>
      </p:sp>
      <p:sp>
        <p:nvSpPr>
          <p:cNvPr id="41" name="Cloud 40"/>
          <p:cNvSpPr/>
          <p:nvPr/>
        </p:nvSpPr>
        <p:spPr>
          <a:xfrm>
            <a:off x="13632603" y="4702805"/>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Cambria" panose="02040503050406030204" pitchFamily="18" charset="0"/>
              <a:ea typeface="Cambria" panose="02040503050406030204" pitchFamily="18" charset="0"/>
            </a:endParaRPr>
          </a:p>
        </p:txBody>
      </p:sp>
      <p:sp>
        <p:nvSpPr>
          <p:cNvPr id="42" name="Rectangle 41"/>
          <p:cNvSpPr/>
          <p:nvPr/>
        </p:nvSpPr>
        <p:spPr>
          <a:xfrm>
            <a:off x="6556173" y="2190073"/>
            <a:ext cx="4906799" cy="922457"/>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914377">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B.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Chân</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Lạp</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3" name="Rectangle 42"/>
          <p:cNvSpPr/>
          <p:nvPr/>
        </p:nvSpPr>
        <p:spPr>
          <a:xfrm>
            <a:off x="483481" y="4237741"/>
            <a:ext cx="4906799" cy="926877"/>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914377">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C.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Phù</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Nam.</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4" name="Rectangle 43"/>
          <p:cNvSpPr/>
          <p:nvPr/>
        </p:nvSpPr>
        <p:spPr>
          <a:xfrm>
            <a:off x="6556174" y="4242734"/>
            <a:ext cx="4906799" cy="1008673"/>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914377">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D.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Pê</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gu</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61639" y="1877647"/>
            <a:ext cx="805723" cy="708059"/>
          </a:xfrm>
          <a:prstGeom prst="rect">
            <a:avLst/>
          </a:prstGeom>
        </p:spPr>
        <p:style>
          <a:lnRef idx="0">
            <a:schemeClr val="accent6"/>
          </a:lnRef>
          <a:fillRef idx="3">
            <a:schemeClr val="accent6"/>
          </a:fillRef>
          <a:effectRef idx="3">
            <a:schemeClr val="accent6"/>
          </a:effectRef>
          <a:fontRef idx="minor">
            <a:schemeClr val="lt1"/>
          </a:fontRef>
        </p:style>
      </p:pic>
      <p:pic>
        <p:nvPicPr>
          <p:cNvPr id="51" name="Picture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8696" y="3882367"/>
            <a:ext cx="804536" cy="643628"/>
          </a:xfrm>
          <a:prstGeom prst="rect">
            <a:avLst/>
          </a:prstGeom>
        </p:spPr>
        <p:style>
          <a:lnRef idx="0">
            <a:schemeClr val="accent6"/>
          </a:lnRef>
          <a:fillRef idx="3">
            <a:schemeClr val="accent6"/>
          </a:fillRef>
          <a:effectRef idx="3">
            <a:schemeClr val="accent6"/>
          </a:effectRef>
          <a:fontRef idx="minor">
            <a:schemeClr val="lt1"/>
          </a:fontRef>
        </p:style>
      </p:pic>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11257" y="3858398"/>
            <a:ext cx="804743" cy="707197"/>
          </a:xfrm>
          <a:prstGeom prst="rect">
            <a:avLst/>
          </a:prstGeom>
        </p:spPr>
        <p:style>
          <a:lnRef idx="0">
            <a:schemeClr val="accent6"/>
          </a:lnRef>
          <a:fillRef idx="3">
            <a:schemeClr val="accent6"/>
          </a:fillRef>
          <a:effectRef idx="3">
            <a:schemeClr val="accent6"/>
          </a:effectRef>
          <a:fontRef idx="minor">
            <a:schemeClr val="lt1"/>
          </a:fontRef>
        </p:style>
      </p:pic>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72652" y="1918722"/>
            <a:ext cx="732592" cy="643793"/>
          </a:xfrm>
          <a:prstGeom prst="rect">
            <a:avLst/>
          </a:prstGeom>
        </p:spPr>
        <p:style>
          <a:lnRef idx="0">
            <a:schemeClr val="accent6"/>
          </a:lnRef>
          <a:fillRef idx="3">
            <a:schemeClr val="accent6"/>
          </a:fillRef>
          <a:effectRef idx="3">
            <a:schemeClr val="accent6"/>
          </a:effectRef>
          <a:fontRef idx="minor">
            <a:schemeClr val="lt1"/>
          </a:fontRef>
        </p:style>
      </p:pic>
      <p:sp>
        <p:nvSpPr>
          <p:cNvPr id="18" name="Cloud 17">
            <a:hlinkClick r:id="rId13" action="ppaction://hlinksldjump"/>
          </p:cNvPr>
          <p:cNvSpPr/>
          <p:nvPr/>
        </p:nvSpPr>
        <p:spPr>
          <a:xfrm>
            <a:off x="4761639" y="5400887"/>
            <a:ext cx="2359211" cy="1104900"/>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2400" b="1" dirty="0">
                <a:solidFill>
                  <a:srgbClr val="FF0000"/>
                </a:solidFill>
                <a:latin typeface="Cambria" panose="02040503050406030204" pitchFamily="18" charset="0"/>
                <a:ea typeface="Cambria" panose="02040503050406030204" pitchFamily="18" charset="0"/>
              </a:rPr>
              <a:t>QUAY VỀ</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7142"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183" y="5130697"/>
            <a:ext cx="520391" cy="566575"/>
          </a:xfrm>
          <a:prstGeom prst="rect">
            <a:avLst/>
          </a:prstGeom>
        </p:spPr>
      </p:pic>
      <p:sp>
        <p:nvSpPr>
          <p:cNvPr id="4" name="Snip Diagonal Corner Rectangle 3"/>
          <p:cNvSpPr/>
          <p:nvPr/>
        </p:nvSpPr>
        <p:spPr>
          <a:xfrm>
            <a:off x="832636" y="199872"/>
            <a:ext cx="10526728" cy="1604597"/>
          </a:xfrm>
          <a:prstGeom prst="snip2Diag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Câu</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5: </a:t>
            </a:r>
            <a:r>
              <a:rPr lang="en-US" sz="3200" b="1" dirty="0" err="1">
                <a:solidFill>
                  <a:srgbClr val="FF0000"/>
                </a:solidFill>
                <a:latin typeface="Cambria" panose="02040503050406030204" pitchFamily="18" charset="0"/>
                <a:ea typeface="Cambria" panose="02040503050406030204" pitchFamily="18" charset="0"/>
              </a:rPr>
              <a:t>Các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quốc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kiến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lục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ở </a:t>
            </a:r>
            <a:r>
              <a:rPr lang="en-US" sz="3200" b="1" dirty="0" err="1">
                <a:solidFill>
                  <a:srgbClr val="FF0000"/>
                </a:solidFill>
                <a:latin typeface="Cambria" panose="02040503050406030204" pitchFamily="18" charset="0"/>
                <a:ea typeface="Cambria" panose="02040503050406030204" pitchFamily="18" charset="0"/>
              </a:rPr>
              <a:t>Đông</a:t>
            </a:r>
            <a:r>
              <a:rPr lang="en-US" sz="3200" b="1" dirty="0">
                <a:solidFill>
                  <a:srgbClr val="FF0000"/>
                </a:solidFill>
                <a:latin typeface="Cambria" panose="02040503050406030204" pitchFamily="18" charset="0"/>
                <a:ea typeface="Cambria" panose="02040503050406030204" pitchFamily="18" charset="0"/>
              </a:rPr>
              <a:t> Nam Á </a:t>
            </a:r>
            <a:r>
              <a:rPr lang="en-US" sz="3200" b="1" dirty="0" err="1">
                <a:solidFill>
                  <a:srgbClr val="FF0000"/>
                </a:solidFill>
                <a:latin typeface="Cambria" panose="02040503050406030204" pitchFamily="18" charset="0"/>
                <a:ea typeface="Cambria" panose="02040503050406030204" pitchFamily="18" charset="0"/>
              </a:rPr>
              <a:t>có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ưu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thế</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kinh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tế</a:t>
            </a:r>
            <a:r>
              <a:rPr lang="en-US" sz="3200" b="1"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lvl="0" algn="ctr">
              <a:defRPr/>
            </a:pPr>
            <a:endParaRPr lang="vi-VN" sz="3200" b="1" dirty="0">
              <a:solidFill>
                <a:srgbClr val="FF0000"/>
              </a:solidFill>
              <a:latin typeface="Cambria" panose="02040503050406030204" pitchFamily="18" charset="0"/>
              <a:ea typeface="Cambria" panose="02040503050406030204" pitchFamily="18" charset="0"/>
              <a:cs typeface="Times New Roman" pitchFamily="18" charset="0"/>
            </a:endParaRPr>
          </a:p>
        </p:txBody>
      </p:sp>
      <p:sp>
        <p:nvSpPr>
          <p:cNvPr id="26" name="Rectangle 25"/>
          <p:cNvSpPr/>
          <p:nvPr/>
        </p:nvSpPr>
        <p:spPr>
          <a:xfrm>
            <a:off x="611337" y="2245609"/>
            <a:ext cx="4906799" cy="1000744"/>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lvl="0">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A.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Công</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nghiệp</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2" name="Rectangle 41"/>
          <p:cNvSpPr/>
          <p:nvPr/>
        </p:nvSpPr>
        <p:spPr>
          <a:xfrm>
            <a:off x="6673825" y="2245607"/>
            <a:ext cx="4906799" cy="1000745"/>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lvl="0">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B.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Thương</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nghiệp</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3" name="Rectangle 42"/>
          <p:cNvSpPr/>
          <p:nvPr/>
        </p:nvSpPr>
        <p:spPr>
          <a:xfrm>
            <a:off x="611338" y="4579252"/>
            <a:ext cx="4906799" cy="1000744"/>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lvl="0">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C.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Thủ</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công</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nghiệp</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4" name="Rectangle 43"/>
          <p:cNvSpPr/>
          <p:nvPr/>
        </p:nvSpPr>
        <p:spPr>
          <a:xfrm>
            <a:off x="6769471" y="4583430"/>
            <a:ext cx="4906799" cy="99609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lvl="0">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D.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dịch</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vụ</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87396" y="2000253"/>
            <a:ext cx="805723" cy="708059"/>
          </a:xfrm>
          <a:prstGeom prst="rect">
            <a:avLst/>
          </a:prstGeom>
        </p:spPr>
        <p:style>
          <a:lnRef idx="0">
            <a:schemeClr val="accent6"/>
          </a:lnRef>
          <a:fillRef idx="3">
            <a:schemeClr val="accent6"/>
          </a:fillRef>
          <a:effectRef idx="3">
            <a:schemeClr val="accent6"/>
          </a:effectRef>
          <a:fontRef idx="minor">
            <a:schemeClr val="lt1"/>
          </a:fontRef>
        </p:style>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04092" y="4360594"/>
            <a:ext cx="804536" cy="704088"/>
          </a:xfrm>
          <a:prstGeom prst="rect">
            <a:avLst/>
          </a:prstGeom>
        </p:spPr>
        <p:style>
          <a:lnRef idx="0">
            <a:schemeClr val="accent6"/>
          </a:lnRef>
          <a:fillRef idx="3">
            <a:schemeClr val="accent6"/>
          </a:fillRef>
          <a:effectRef idx="3">
            <a:schemeClr val="accent6"/>
          </a:effectRef>
          <a:fontRef idx="minor">
            <a:schemeClr val="lt1"/>
          </a:fontRef>
        </p:style>
      </p:pic>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64471" y="4244861"/>
            <a:ext cx="804743" cy="707197"/>
          </a:xfrm>
          <a:prstGeom prst="rect">
            <a:avLst/>
          </a:prstGeom>
        </p:spPr>
        <p:style>
          <a:lnRef idx="0">
            <a:schemeClr val="accent6"/>
          </a:lnRef>
          <a:fillRef idx="3">
            <a:schemeClr val="accent6"/>
          </a:fillRef>
          <a:effectRef idx="3">
            <a:schemeClr val="accent6"/>
          </a:effectRef>
          <a:fontRef idx="minor">
            <a:schemeClr val="lt1"/>
          </a:fontRef>
        </p:style>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71527" y="1922892"/>
            <a:ext cx="804743" cy="643793"/>
          </a:xfrm>
          <a:prstGeom prst="rect">
            <a:avLst/>
          </a:prstGeom>
        </p:spPr>
        <p:style>
          <a:lnRef idx="0">
            <a:schemeClr val="accent6"/>
          </a:lnRef>
          <a:fillRef idx="3">
            <a:schemeClr val="accent6"/>
          </a:fillRef>
          <a:effectRef idx="3">
            <a:schemeClr val="accent6"/>
          </a:effectRef>
          <a:fontRef idx="minor">
            <a:schemeClr val="lt1"/>
          </a:fontRef>
        </p:style>
      </p:pic>
      <p:sp>
        <p:nvSpPr>
          <p:cNvPr id="18" name="Cloud 17">
            <a:hlinkClick r:id="rId14" action="ppaction://hlinksldjump"/>
          </p:cNvPr>
          <p:cNvSpPr/>
          <p:nvPr/>
        </p:nvSpPr>
        <p:spPr>
          <a:xfrm>
            <a:off x="4834700" y="5546349"/>
            <a:ext cx="2359211" cy="1104900"/>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2400" b="1" dirty="0">
                <a:solidFill>
                  <a:srgbClr val="FF0000"/>
                </a:solidFill>
                <a:latin typeface="Cambria" panose="02040503050406030204" pitchFamily="18" charset="0"/>
                <a:ea typeface="Cambria" panose="02040503050406030204" pitchFamily="18" charset="0"/>
              </a:rPr>
              <a:t>QUAY VỀ</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FFFF0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Check mark.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00B05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3"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7142"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183" y="5130697"/>
            <a:ext cx="520391" cy="566575"/>
          </a:xfrm>
          <a:prstGeom prst="rect">
            <a:avLst/>
          </a:prstGeom>
        </p:spPr>
      </p:pic>
      <p:sp>
        <p:nvSpPr>
          <p:cNvPr id="4" name="Snip Diagonal Corner Rectangle 3"/>
          <p:cNvSpPr/>
          <p:nvPr/>
        </p:nvSpPr>
        <p:spPr>
          <a:xfrm>
            <a:off x="832636" y="199872"/>
            <a:ext cx="10526728" cy="1604597"/>
          </a:xfrm>
          <a:prstGeom prst="snip2Diag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Câu</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6: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Vương</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quốc</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Chăm</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 pa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và</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Phù</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Nam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là</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quốc</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gia</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nào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ngày</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nay?</a:t>
            </a:r>
            <a:endParaRPr lang="vi-VN" sz="3200" b="1" dirty="0">
              <a:solidFill>
                <a:srgbClr val="FF0000"/>
              </a:solidFill>
              <a:latin typeface="Cambria" panose="02040503050406030204" pitchFamily="18" charset="0"/>
              <a:ea typeface="Cambria" panose="02040503050406030204" pitchFamily="18" charset="0"/>
              <a:cs typeface="Times New Roman" pitchFamily="18" charset="0"/>
            </a:endParaRPr>
          </a:p>
        </p:txBody>
      </p:sp>
      <p:sp>
        <p:nvSpPr>
          <p:cNvPr id="26" name="Rectangle 25"/>
          <p:cNvSpPr/>
          <p:nvPr/>
        </p:nvSpPr>
        <p:spPr>
          <a:xfrm>
            <a:off x="468811" y="2253766"/>
            <a:ext cx="4906799" cy="1065719"/>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lvl="0">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A.</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Mi – an -ma.</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b="1">
              <a:solidFill>
                <a:prstClr val="white"/>
              </a:solidFill>
              <a:latin typeface="Cambria" panose="02040503050406030204" pitchFamily="18" charset="0"/>
              <a:ea typeface="Cambria" panose="02040503050406030204" pitchFamily="18" charset="0"/>
            </a:endParaRPr>
          </a:p>
        </p:txBody>
      </p:sp>
      <p:sp>
        <p:nvSpPr>
          <p:cNvPr id="41" name="Cloud 40"/>
          <p:cNvSpPr/>
          <p:nvPr/>
        </p:nvSpPr>
        <p:spPr>
          <a:xfrm>
            <a:off x="13632603" y="4702805"/>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b="1">
              <a:solidFill>
                <a:prstClr val="white"/>
              </a:solidFill>
              <a:latin typeface="Cambria" panose="02040503050406030204" pitchFamily="18" charset="0"/>
              <a:ea typeface="Cambria" panose="02040503050406030204" pitchFamily="18" charset="0"/>
            </a:endParaRPr>
          </a:p>
        </p:txBody>
      </p:sp>
      <p:sp>
        <p:nvSpPr>
          <p:cNvPr id="42" name="Rectangle 41"/>
          <p:cNvSpPr/>
          <p:nvPr/>
        </p:nvSpPr>
        <p:spPr>
          <a:xfrm>
            <a:off x="6891190" y="2286839"/>
            <a:ext cx="4906799" cy="1032645"/>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lvl="0">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B.</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Thái Lan.</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3" name="Rectangle 42"/>
          <p:cNvSpPr/>
          <p:nvPr/>
        </p:nvSpPr>
        <p:spPr>
          <a:xfrm>
            <a:off x="468771" y="4168578"/>
            <a:ext cx="4906799" cy="96212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lvl="0">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C.</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Lào</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4" name="Rectangle 43"/>
          <p:cNvSpPr/>
          <p:nvPr/>
        </p:nvSpPr>
        <p:spPr>
          <a:xfrm>
            <a:off x="6891190" y="4238566"/>
            <a:ext cx="4906799" cy="892132"/>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lvl="0">
              <a:defRPr/>
            </a:pPr>
            <a:r>
              <a:rPr lang="vi-VN" sz="3200" b="1" dirty="0">
                <a:solidFill>
                  <a:prstClr val="black"/>
                </a:solidFill>
                <a:latin typeface="Cambria" panose="02040503050406030204" pitchFamily="18" charset="0"/>
                <a:ea typeface="Cambria" panose="02040503050406030204" pitchFamily="18" charset="0"/>
                <a:cs typeface="Times New Roman" pitchFamily="18" charset="0"/>
              </a:rPr>
              <a:t>D. </a:t>
            </a:r>
            <a:r>
              <a:rPr lang="en-US" sz="3200" b="1" dirty="0" err="1">
                <a:solidFill>
                  <a:prstClr val="black"/>
                </a:solidFill>
                <a:latin typeface="Cambria" panose="02040503050406030204" pitchFamily="18" charset="0"/>
                <a:ea typeface="Cambria" panose="02040503050406030204" pitchFamily="18" charset="0"/>
                <a:cs typeface="Times New Roman" pitchFamily="18" charset="0"/>
              </a:rPr>
              <a:t>Việt</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Nam.</a:t>
            </a:r>
            <a:endParaRPr lang="vi-VN" sz="3200" b="1" dirty="0">
              <a:solidFill>
                <a:prstClr val="black"/>
              </a:solidFill>
              <a:latin typeface="Cambria" panose="02040503050406030204" pitchFamily="18" charset="0"/>
              <a:ea typeface="Cambria" panose="02040503050406030204" pitchFamily="18" charset="0"/>
              <a:cs typeface="Times New Roman"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43205" y="1899736"/>
            <a:ext cx="805723" cy="708059"/>
          </a:xfrm>
          <a:prstGeom prst="rect">
            <a:avLst/>
          </a:prstGeom>
        </p:spPr>
        <p:style>
          <a:lnRef idx="0">
            <a:schemeClr val="accent6"/>
          </a:lnRef>
          <a:fillRef idx="3">
            <a:schemeClr val="accent6"/>
          </a:fillRef>
          <a:effectRef idx="3">
            <a:schemeClr val="accent6"/>
          </a:effectRef>
          <a:fontRef idx="minor">
            <a:schemeClr val="lt1"/>
          </a:fontRef>
        </p:style>
      </p:pic>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8222" y="3916669"/>
            <a:ext cx="732404" cy="643628"/>
          </a:xfrm>
          <a:prstGeom prst="rect">
            <a:avLst/>
          </a:prstGeom>
        </p:spPr>
        <p:style>
          <a:lnRef idx="0">
            <a:schemeClr val="accent6"/>
          </a:lnRef>
          <a:fillRef idx="3">
            <a:schemeClr val="accent6"/>
          </a:fillRef>
          <a:effectRef idx="3">
            <a:schemeClr val="accent6"/>
          </a:effectRef>
          <a:fontRef idx="minor">
            <a:schemeClr val="lt1"/>
          </a:fontRef>
        </p:style>
      </p:pic>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5010" y="3916669"/>
            <a:ext cx="804743" cy="643793"/>
          </a:xfrm>
          <a:prstGeom prst="rect">
            <a:avLst/>
          </a:prstGeom>
        </p:spPr>
        <p:style>
          <a:lnRef idx="0">
            <a:schemeClr val="accent6"/>
          </a:lnRef>
          <a:fillRef idx="3">
            <a:schemeClr val="accent6"/>
          </a:fillRef>
          <a:effectRef idx="3">
            <a:schemeClr val="accent6"/>
          </a:effectRef>
          <a:fontRef idx="minor">
            <a:schemeClr val="lt1"/>
          </a:fontRef>
        </p:style>
      </p:pic>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44156" y="1936990"/>
            <a:ext cx="732592" cy="643793"/>
          </a:xfrm>
          <a:prstGeom prst="rect">
            <a:avLst/>
          </a:prstGeom>
        </p:spPr>
        <p:style>
          <a:lnRef idx="0">
            <a:schemeClr val="accent6"/>
          </a:lnRef>
          <a:fillRef idx="3">
            <a:schemeClr val="accent6"/>
          </a:fillRef>
          <a:effectRef idx="3">
            <a:schemeClr val="accent6"/>
          </a:effectRef>
          <a:fontRef idx="minor">
            <a:schemeClr val="lt1"/>
          </a:fontRef>
        </p:style>
      </p:pic>
      <p:sp>
        <p:nvSpPr>
          <p:cNvPr id="18" name="Cloud 17">
            <a:hlinkClick r:id="rId13" action="ppaction://hlinksldjump"/>
          </p:cNvPr>
          <p:cNvSpPr/>
          <p:nvPr/>
        </p:nvSpPr>
        <p:spPr>
          <a:xfrm>
            <a:off x="4691280" y="5271209"/>
            <a:ext cx="2359211" cy="1104900"/>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2400" b="1" dirty="0">
                <a:solidFill>
                  <a:srgbClr val="FF0000"/>
                </a:solidFill>
                <a:latin typeface="Cambria" panose="02040503050406030204" pitchFamily="18" charset="0"/>
                <a:ea typeface="Cambria" panose="02040503050406030204" pitchFamily="18" charset="0"/>
              </a:rPr>
              <a:t>QUAY VỀ</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0871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C:\Users\ADMIN\Desktop\Tai nguyen thiet ke tro choi\Bảng gỗ\49f1b87228eb6bdb68e300357ebeb9ca (2).jpg">
            <a:extLst>
              <a:ext uri="{FF2B5EF4-FFF2-40B4-BE49-F238E27FC236}">
                <a16:creationId xmlns:a16="http://schemas.microsoft.com/office/drawing/2014/main" id="{49862AF6-B597-AF5C-95BD-D16F3FF8B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890" y="42609"/>
            <a:ext cx="5255419" cy="94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2147;p45">
            <a:extLst>
              <a:ext uri="{FF2B5EF4-FFF2-40B4-BE49-F238E27FC236}">
                <a16:creationId xmlns:a16="http://schemas.microsoft.com/office/drawing/2014/main" id="{1412DDF7-0037-50AF-83CD-2F23990B7AB6}"/>
              </a:ext>
            </a:extLst>
          </p:cNvPr>
          <p:cNvSpPr txBox="1">
            <a:spLocks/>
          </p:cNvSpPr>
          <p:nvPr/>
        </p:nvSpPr>
        <p:spPr>
          <a:xfrm>
            <a:off x="5388778" y="337404"/>
            <a:ext cx="2349771" cy="457200"/>
          </a:xfrm>
          <a:prstGeom prst="rect">
            <a:avLst/>
          </a:prstGeom>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3200" b="1" dirty="0">
                <a:latin typeface="Cambria" panose="02040503050406030204" pitchFamily="18" charset="0"/>
                <a:ea typeface="Cambria" panose="02040503050406030204" pitchFamily="18" charset="0"/>
              </a:rPr>
              <a:t>VẬN DỤNG</a:t>
            </a:r>
          </a:p>
        </p:txBody>
      </p:sp>
      <p:pic>
        <p:nvPicPr>
          <p:cNvPr id="15" name="Picture 14">
            <a:extLst>
              <a:ext uri="{FF2B5EF4-FFF2-40B4-BE49-F238E27FC236}">
                <a16:creationId xmlns:a16="http://schemas.microsoft.com/office/drawing/2014/main" id="{9145DDDF-FBEB-CB45-7B8B-5DDE65A4649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6047" l="4070" r="93837">
                        <a14:foregroundMark x1="64302" y1="77326" x2="60930" y2="90930"/>
                        <a14:foregroundMark x1="60930" y1="90930" x2="36395" y2="92326"/>
                        <a14:foregroundMark x1="14884" y1="71279" x2="15116" y2="79884"/>
                        <a14:foregroundMark x1="15116" y1="79884" x2="15116" y2="79884"/>
                        <a14:foregroundMark x1="9186" y1="77093" x2="11163" y2="85581"/>
                        <a14:foregroundMark x1="8837" y1="73023" x2="8721" y2="76977"/>
                        <a14:foregroundMark x1="7093" y1="72558" x2="7093" y2="80465"/>
                        <a14:foregroundMark x1="4070" y1="73488" x2="4302" y2="74884"/>
                        <a14:foregroundMark x1="4302" y1="74884" x2="4302" y2="74884"/>
                        <a14:foregroundMark x1="39419" y1="64070" x2="38837" y2="78372"/>
                        <a14:foregroundMark x1="84651" y1="71628" x2="84884" y2="87907"/>
                        <a14:foregroundMark x1="84884" y1="87907" x2="84884" y2="87907"/>
                        <a14:foregroundMark x1="35581" y1="93372" x2="53953" y2="93372"/>
                        <a14:foregroundMark x1="53953" y1="93372" x2="73837" y2="92674"/>
                        <a14:foregroundMark x1="73837" y1="92674" x2="73837" y2="92674"/>
                        <a14:foregroundMark x1="35581" y1="87791" x2="66395" y2="87442"/>
                        <a14:foregroundMark x1="66395" y1="87442" x2="66395" y2="87442"/>
                        <a14:foregroundMark x1="19419" y1="97093" x2="46395" y2="96047"/>
                        <a14:foregroundMark x1="46395" y1="96047" x2="46512" y2="96047"/>
                        <a14:foregroundMark x1="46860" y1="96047" x2="46860" y2="96047"/>
                        <a14:foregroundMark x1="46512" y1="64070" x2="48140" y2="62907"/>
                        <a14:foregroundMark x1="48140" y1="62907" x2="48140" y2="62907"/>
                        <a14:foregroundMark x1="86395" y1="65233" x2="89884" y2="70814"/>
                        <a14:foregroundMark x1="90581" y1="72907" x2="90581" y2="76860"/>
                        <a14:foregroundMark x1="93605" y1="70116" x2="93837" y2="72093"/>
                      </a14:backgroundRemoval>
                    </a14:imgEffect>
                  </a14:imgLayer>
                </a14:imgProps>
              </a:ext>
            </a:extLst>
          </a:blip>
          <a:stretch>
            <a:fillRect/>
          </a:stretch>
        </p:blipFill>
        <p:spPr>
          <a:xfrm>
            <a:off x="-128363" y="3714824"/>
            <a:ext cx="3143176" cy="3143176"/>
          </a:xfrm>
          <a:prstGeom prst="rect">
            <a:avLst/>
          </a:prstGeom>
        </p:spPr>
      </p:pic>
      <p:sp>
        <p:nvSpPr>
          <p:cNvPr id="18" name="五角星 35">
            <a:extLst>
              <a:ext uri="{FF2B5EF4-FFF2-40B4-BE49-F238E27FC236}">
                <a16:creationId xmlns:a16="http://schemas.microsoft.com/office/drawing/2014/main" id="{E94378AB-E23F-65B4-530D-91E981994CBC}"/>
              </a:ext>
            </a:extLst>
          </p:cNvPr>
          <p:cNvSpPr/>
          <p:nvPr/>
        </p:nvSpPr>
        <p:spPr>
          <a:xfrm rot="20634135">
            <a:off x="1299061" y="2879671"/>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pic>
        <p:nvPicPr>
          <p:cNvPr id="19" name="淘宝网chenying0907出品 27">
            <a:extLst>
              <a:ext uri="{FF2B5EF4-FFF2-40B4-BE49-F238E27FC236}">
                <a16:creationId xmlns:a16="http://schemas.microsoft.com/office/drawing/2014/main" id="{B439CBB6-3F27-B977-46BB-D1E3BFA270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784" t="41553" r="45301" b="43024"/>
          <a:stretch>
            <a:fillRect/>
          </a:stretch>
        </p:blipFill>
        <p:spPr>
          <a:xfrm>
            <a:off x="10842532" y="566004"/>
            <a:ext cx="755420" cy="735004"/>
          </a:xfrm>
          <a:prstGeom prst="rect">
            <a:avLst/>
          </a:prstGeom>
        </p:spPr>
      </p:pic>
      <p:sp>
        <p:nvSpPr>
          <p:cNvPr id="20" name="五角星 35">
            <a:extLst>
              <a:ext uri="{FF2B5EF4-FFF2-40B4-BE49-F238E27FC236}">
                <a16:creationId xmlns:a16="http://schemas.microsoft.com/office/drawing/2014/main" id="{44809EC9-6D6F-6B27-EC81-8AFA0DBB4DE5}"/>
              </a:ext>
            </a:extLst>
          </p:cNvPr>
          <p:cNvSpPr/>
          <p:nvPr/>
        </p:nvSpPr>
        <p:spPr>
          <a:xfrm rot="20634135">
            <a:off x="2502960" y="675130"/>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sp>
        <p:nvSpPr>
          <p:cNvPr id="21" name="五角星 35">
            <a:extLst>
              <a:ext uri="{FF2B5EF4-FFF2-40B4-BE49-F238E27FC236}">
                <a16:creationId xmlns:a16="http://schemas.microsoft.com/office/drawing/2014/main" id="{B6FA0B0A-1A66-EF46-FE7E-39D90C297DFA}"/>
              </a:ext>
            </a:extLst>
          </p:cNvPr>
          <p:cNvSpPr/>
          <p:nvPr/>
        </p:nvSpPr>
        <p:spPr>
          <a:xfrm rot="20634135">
            <a:off x="9931197" y="265638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pic>
        <p:nvPicPr>
          <p:cNvPr id="2" name="Picture 1">
            <a:extLst>
              <a:ext uri="{FF2B5EF4-FFF2-40B4-BE49-F238E27FC236}">
                <a16:creationId xmlns:a16="http://schemas.microsoft.com/office/drawing/2014/main" id="{E9FDE5C5-5057-9EF0-4726-F293F4CA0D5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85" b="89862" l="1231" r="93846">
                        <a14:foregroundMark x1="12308" y1="40553" x2="8308" y2="60215"/>
                        <a14:foregroundMark x1="3692" y1="43164" x2="4000" y2="48387"/>
                        <a14:foregroundMark x1="2154" y1="61137" x2="3385" y2="65284"/>
                        <a14:foregroundMark x1="1846" y1="43164" x2="1231" y2="46851"/>
                        <a14:foregroundMark x1="76308" y1="37327" x2="93846" y2="40092"/>
                        <a14:foregroundMark x1="87385" y1="69278" x2="86462" y2="74962"/>
                        <a14:foregroundMark x1="84308" y1="81567" x2="85231" y2="89708"/>
                        <a14:foregroundMark x1="78154" y1="82488" x2="79385" y2="88479"/>
                        <a14:foregroundMark x1="12248" y1="85338" x2="12154" y2="87404"/>
                        <a14:foregroundMark x1="12462" y1="80645" x2="12420" y2="81573"/>
                        <a14:foregroundMark x1="7654" y1="82598" x2="6769" y2="88786"/>
                        <a14:foregroundMark x1="4308" y1="66820" x2="5692" y2="75269"/>
                        <a14:backgroundMark x1="1846" y1="76651" x2="4923" y2="83717"/>
                        <a14:backgroundMark x1="11231" y1="81720" x2="11692" y2="85407"/>
                        <a14:backgroundMark x1="71231" y1="44547" x2="71077" y2="47773"/>
                        <a14:backgroundMark x1="71692" y1="51459" x2="73077" y2="53456"/>
                        <a14:backgroundMark x1="64154" y1="52995" x2="64000" y2="53763"/>
                      </a14:backgroundRemoval>
                    </a14:imgEffect>
                  </a14:imgLayer>
                </a14:imgProps>
              </a:ext>
            </a:extLst>
          </a:blip>
          <a:stretch>
            <a:fillRect/>
          </a:stretch>
        </p:blipFill>
        <p:spPr>
          <a:xfrm>
            <a:off x="8994309" y="3574404"/>
            <a:ext cx="3208248" cy="3505051"/>
          </a:xfrm>
          <a:prstGeom prst="rect">
            <a:avLst/>
          </a:prstGeom>
        </p:spPr>
      </p:pic>
      <p:sp>
        <p:nvSpPr>
          <p:cNvPr id="3" name="Scroll: Horizontal 2">
            <a:extLst>
              <a:ext uri="{FF2B5EF4-FFF2-40B4-BE49-F238E27FC236}">
                <a16:creationId xmlns:a16="http://schemas.microsoft.com/office/drawing/2014/main" id="{F6C73842-4EC2-2159-D321-E0C557D7BDA6}"/>
              </a:ext>
            </a:extLst>
          </p:cNvPr>
          <p:cNvSpPr/>
          <p:nvPr/>
        </p:nvSpPr>
        <p:spPr>
          <a:xfrm>
            <a:off x="2296302" y="933506"/>
            <a:ext cx="8437537" cy="3755879"/>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200" b="1" dirty="0" err="1">
                <a:solidFill>
                  <a:schemeClr val="tx1"/>
                </a:solidFill>
                <a:latin typeface="Times New Roman" panose="02020603050405020304" pitchFamily="18" charset="0"/>
                <a:cs typeface="Times New Roman" panose="02020603050405020304" pitchFamily="18" charset="0"/>
              </a:rPr>
              <a:t>Sông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Mê</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gắn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với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lịch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sử</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vương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quốc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cổ</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ở </a:t>
            </a:r>
            <a:r>
              <a:rPr lang="en-US" sz="3200" b="1" dirty="0" err="1">
                <a:solidFill>
                  <a:schemeClr val="tx1"/>
                </a:solidFill>
                <a:latin typeface="Times New Roman" panose="02020603050405020304" pitchFamily="18" charset="0"/>
                <a:cs typeface="Times New Roman" panose="02020603050405020304" pitchFamily="18" charset="0"/>
              </a:rPr>
              <a:t>Đông</a:t>
            </a:r>
            <a:r>
              <a:rPr lang="en-US" sz="3200" b="1" dirty="0">
                <a:solidFill>
                  <a:schemeClr val="tx1"/>
                </a:solidFill>
                <a:latin typeface="Times New Roman" panose="02020603050405020304" pitchFamily="18" charset="0"/>
                <a:cs typeface="Times New Roman" panose="02020603050405020304" pitchFamily="18" charset="0"/>
              </a:rPr>
              <a:t> Nam Á? Vai </a:t>
            </a:r>
            <a:r>
              <a:rPr lang="en-US" sz="3200" b="1" dirty="0" err="1">
                <a:solidFill>
                  <a:schemeClr val="tx1"/>
                </a:solidFill>
                <a:latin typeface="Times New Roman" panose="02020603050405020304" pitchFamily="18" charset="0"/>
                <a:cs typeface="Times New Roman" panose="02020603050405020304" pitchFamily="18" charset="0"/>
              </a:rPr>
              <a:t>trò</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Mê</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đối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với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phát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triển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quốc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trên</a:t>
            </a:r>
            <a:r>
              <a:rPr lang="en-US" sz="32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14272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67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4" presetClass="path" presetSubtype="0" accel="50000" decel="50000" fill="hold" grpId="0" nodeType="withEffect">
                                  <p:stCondLst>
                                    <p:cond delay="6750"/>
                                  </p:stCondLst>
                                  <p:childTnLst>
                                    <p:animMotion origin="layout" path="M -1.04167E-6 3.7037E-6 L 0.05326 -0.04005 C 0.06445 -0.04908 0.08112 -0.05394 0.09857 -0.05394 C 0.11836 -0.05394 0.13438 -0.04908 0.14544 -0.04005 L 0.19896 3.7037E-6 " pathEditMode="relative" rAng="0" ptsTypes="AAAAA">
                                      <p:cBhvr>
                                        <p:cTn id="9" dur="1500" spd="-100000" fill="hold"/>
                                        <p:tgtEl>
                                          <p:spTgt spid="18"/>
                                        </p:tgtEl>
                                        <p:attrNameLst>
                                          <p:attrName>ppt_x</p:attrName>
                                          <p:attrName>ppt_y</p:attrName>
                                        </p:attrNameLst>
                                      </p:cBhvr>
                                      <p:rCtr x="9948" y="-2708"/>
                                    </p:animMotion>
                                  </p:childTnLst>
                                </p:cTn>
                              </p:par>
                              <p:par>
                                <p:cTn id="10" presetID="27" presetClass="emph" presetSubtype="0" repeatCount="indefinite" fill="remove" grpId="2" nodeType="withEffect">
                                  <p:stCondLst>
                                    <p:cond delay="8250"/>
                                  </p:stCondLst>
                                  <p:childTnLst>
                                    <p:animClr clrSpc="rgb" dir="cw">
                                      <p:cBhvr override="childStyle">
                                        <p:cTn id="11" dur="625" autoRev="1" fill="remove"/>
                                        <p:tgtEl>
                                          <p:spTgt spid="18"/>
                                        </p:tgtEl>
                                        <p:attrNameLst>
                                          <p:attrName>style.color</p:attrName>
                                        </p:attrNameLst>
                                      </p:cBhvr>
                                      <p:to>
                                        <a:srgbClr val="CCFF66"/>
                                      </p:to>
                                    </p:animClr>
                                    <p:animClr clrSpc="rgb" dir="cw">
                                      <p:cBhvr>
                                        <p:cTn id="12" dur="625" autoRev="1" fill="remove"/>
                                        <p:tgtEl>
                                          <p:spTgt spid="18"/>
                                        </p:tgtEl>
                                        <p:attrNameLst>
                                          <p:attrName>fillcolor</p:attrName>
                                        </p:attrNameLst>
                                      </p:cBhvr>
                                      <p:to>
                                        <a:srgbClr val="CCFF66"/>
                                      </p:to>
                                    </p:animClr>
                                    <p:set>
                                      <p:cBhvr>
                                        <p:cTn id="13" dur="625" autoRev="1" fill="remove"/>
                                        <p:tgtEl>
                                          <p:spTgt spid="18"/>
                                        </p:tgtEl>
                                        <p:attrNameLst>
                                          <p:attrName>fill.type</p:attrName>
                                        </p:attrNameLst>
                                      </p:cBhvr>
                                      <p:to>
                                        <p:strVal val="solid"/>
                                      </p:to>
                                    </p:set>
                                    <p:set>
                                      <p:cBhvr>
                                        <p:cTn id="14" dur="625" autoRev="1" fill="remove"/>
                                        <p:tgtEl>
                                          <p:spTgt spid="18"/>
                                        </p:tgtEl>
                                        <p:attrNameLst>
                                          <p:attrName>fill.on</p:attrName>
                                        </p:attrNameLst>
                                      </p:cBhvr>
                                      <p:to>
                                        <p:strVal val="true"/>
                                      </p:to>
                                    </p:set>
                                  </p:childTnLst>
                                </p:cTn>
                              </p:par>
                              <p:par>
                                <p:cTn id="15" presetID="53" presetClass="entr" presetSubtype="16" fill="hold" nodeType="withEffect">
                                  <p:stCondLst>
                                    <p:cond delay="11500"/>
                                  </p:stCondLst>
                                  <p:childTnLst>
                                    <p:set>
                                      <p:cBhvr>
                                        <p:cTn id="16" dur="1" fill="hold">
                                          <p:stCondLst>
                                            <p:cond delay="0"/>
                                          </p:stCondLst>
                                        </p:cTn>
                                        <p:tgtEl>
                                          <p:spTgt spid="19"/>
                                        </p:tgtEl>
                                        <p:attrNameLst>
                                          <p:attrName>style.visibility</p:attrName>
                                        </p:attrNameLst>
                                      </p:cBhvr>
                                      <p:to>
                                        <p:strVal val="visible"/>
                                      </p:to>
                                    </p:set>
                                    <p:anim calcmode="lin" valueType="num">
                                      <p:cBhvr>
                                        <p:cTn id="17" dur="750" fill="hold"/>
                                        <p:tgtEl>
                                          <p:spTgt spid="19"/>
                                        </p:tgtEl>
                                        <p:attrNameLst>
                                          <p:attrName>ppt_w</p:attrName>
                                        </p:attrNameLst>
                                      </p:cBhvr>
                                      <p:tavLst>
                                        <p:tav tm="0">
                                          <p:val>
                                            <p:fltVal val="0"/>
                                          </p:val>
                                        </p:tav>
                                        <p:tav tm="100000">
                                          <p:val>
                                            <p:strVal val="#ppt_w"/>
                                          </p:val>
                                        </p:tav>
                                      </p:tavLst>
                                    </p:anim>
                                    <p:anim calcmode="lin" valueType="num">
                                      <p:cBhvr>
                                        <p:cTn id="18" dur="750" fill="hold"/>
                                        <p:tgtEl>
                                          <p:spTgt spid="19"/>
                                        </p:tgtEl>
                                        <p:attrNameLst>
                                          <p:attrName>ppt_h</p:attrName>
                                        </p:attrNameLst>
                                      </p:cBhvr>
                                      <p:tavLst>
                                        <p:tav tm="0">
                                          <p:val>
                                            <p:fltVal val="0"/>
                                          </p:val>
                                        </p:tav>
                                        <p:tav tm="100000">
                                          <p:val>
                                            <p:strVal val="#ppt_h"/>
                                          </p:val>
                                        </p:tav>
                                      </p:tavLst>
                                    </p:anim>
                                    <p:animEffect transition="in" filter="fade">
                                      <p:cBhvr>
                                        <p:cTn id="19" dur="750"/>
                                        <p:tgtEl>
                                          <p:spTgt spid="19"/>
                                        </p:tgtEl>
                                      </p:cBhvr>
                                    </p:animEffect>
                                  </p:childTnLst>
                                </p:cTn>
                              </p:par>
                              <p:par>
                                <p:cTn id="20" presetID="26" presetClass="emph" presetSubtype="0" repeatCount="indefinite" fill="hold" nodeType="withEffect">
                                  <p:stCondLst>
                                    <p:cond delay="12250"/>
                                  </p:stCondLst>
                                  <p:endCondLst>
                                    <p:cond evt="onNext" delay="0">
                                      <p:tgtEl>
                                        <p:sldTgt/>
                                      </p:tgtEl>
                                    </p:cond>
                                  </p:endCondLst>
                                  <p:childTnLst>
                                    <p:animEffect transition="out" filter="fade">
                                      <p:cBhvr>
                                        <p:cTn id="21" dur="750" tmFilter="0, 0; .2, .5; .8, .5; 1, 0"/>
                                        <p:tgtEl>
                                          <p:spTgt spid="19"/>
                                        </p:tgtEl>
                                      </p:cBhvr>
                                    </p:animEffect>
                                    <p:animScale>
                                      <p:cBhvr>
                                        <p:cTn id="22" dur="375" autoRev="1" fill="hold"/>
                                        <p:tgtEl>
                                          <p:spTgt spid="19"/>
                                        </p:tgtEl>
                                      </p:cBhvr>
                                      <p:by x="105000" y="105000"/>
                                    </p:animScale>
                                  </p:childTnLst>
                                </p:cTn>
                              </p:par>
                              <p:par>
                                <p:cTn id="23" presetID="10" presetClass="entr" presetSubtype="0" fill="hold" grpId="1" nodeType="withEffect">
                                  <p:stCondLst>
                                    <p:cond delay="675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44" presetClass="path" presetSubtype="0" accel="50000" decel="50000" fill="hold" grpId="0" nodeType="withEffect">
                                  <p:stCondLst>
                                    <p:cond delay="6750"/>
                                  </p:stCondLst>
                                  <p:childTnLst>
                                    <p:animMotion origin="layout" path="M 8.33333E-7 1.48148E-6 L 0.05325 -0.04005 C 0.06445 -0.04908 0.08112 -0.05394 0.09857 -0.05394 C 0.11836 -0.05394 0.13437 -0.04908 0.14544 -0.04005 L 0.19896 1.48148E-6 " pathEditMode="relative" rAng="0" ptsTypes="AAAAA">
                                      <p:cBhvr>
                                        <p:cTn id="27" dur="1500" spd="-100000" fill="hold"/>
                                        <p:tgtEl>
                                          <p:spTgt spid="20"/>
                                        </p:tgtEl>
                                        <p:attrNameLst>
                                          <p:attrName>ppt_x</p:attrName>
                                          <p:attrName>ppt_y</p:attrName>
                                        </p:attrNameLst>
                                      </p:cBhvr>
                                      <p:rCtr x="9948" y="-2708"/>
                                    </p:animMotion>
                                  </p:childTnLst>
                                </p:cTn>
                              </p:par>
                              <p:par>
                                <p:cTn id="28" presetID="27" presetClass="emph" presetSubtype="0" repeatCount="indefinite" fill="remove" grpId="2" nodeType="withEffect">
                                  <p:stCondLst>
                                    <p:cond delay="8250"/>
                                  </p:stCondLst>
                                  <p:childTnLst>
                                    <p:animClr clrSpc="rgb" dir="cw">
                                      <p:cBhvr override="childStyle">
                                        <p:cTn id="29" dur="625" autoRev="1" fill="remove"/>
                                        <p:tgtEl>
                                          <p:spTgt spid="20"/>
                                        </p:tgtEl>
                                        <p:attrNameLst>
                                          <p:attrName>style.color</p:attrName>
                                        </p:attrNameLst>
                                      </p:cBhvr>
                                      <p:to>
                                        <a:srgbClr val="CCFF66"/>
                                      </p:to>
                                    </p:animClr>
                                    <p:animClr clrSpc="rgb" dir="cw">
                                      <p:cBhvr>
                                        <p:cTn id="30" dur="625" autoRev="1" fill="remove"/>
                                        <p:tgtEl>
                                          <p:spTgt spid="20"/>
                                        </p:tgtEl>
                                        <p:attrNameLst>
                                          <p:attrName>fillcolor</p:attrName>
                                        </p:attrNameLst>
                                      </p:cBhvr>
                                      <p:to>
                                        <a:srgbClr val="CCFF66"/>
                                      </p:to>
                                    </p:animClr>
                                    <p:set>
                                      <p:cBhvr>
                                        <p:cTn id="31" dur="625" autoRev="1" fill="remove"/>
                                        <p:tgtEl>
                                          <p:spTgt spid="20"/>
                                        </p:tgtEl>
                                        <p:attrNameLst>
                                          <p:attrName>fill.type</p:attrName>
                                        </p:attrNameLst>
                                      </p:cBhvr>
                                      <p:to>
                                        <p:strVal val="solid"/>
                                      </p:to>
                                    </p:set>
                                    <p:set>
                                      <p:cBhvr>
                                        <p:cTn id="32" dur="625" autoRev="1" fill="remove"/>
                                        <p:tgtEl>
                                          <p:spTgt spid="20"/>
                                        </p:tgtEl>
                                        <p:attrNameLst>
                                          <p:attrName>fill.on</p:attrName>
                                        </p:attrNameLst>
                                      </p:cBhvr>
                                      <p:to>
                                        <p:strVal val="true"/>
                                      </p:to>
                                    </p:set>
                                  </p:childTnLst>
                                </p:cTn>
                              </p:par>
                              <p:par>
                                <p:cTn id="33" presetID="10" presetClass="entr" presetSubtype="0" fill="hold" grpId="1" nodeType="withEffect">
                                  <p:stCondLst>
                                    <p:cond delay="675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44" presetClass="path" presetSubtype="0" accel="50000" decel="50000" fill="hold" grpId="0" nodeType="withEffect">
                                  <p:stCondLst>
                                    <p:cond delay="6750"/>
                                  </p:stCondLst>
                                  <p:childTnLst>
                                    <p:animMotion origin="layout" path="M -3.95833E-6 2.59259E-6 L 0.05326 -0.04005 C 0.06446 -0.04908 0.08112 -0.05394 0.09857 -0.05394 C 0.11836 -0.05394 0.13438 -0.04908 0.14545 -0.04005 L 0.19896 2.59259E-6 " pathEditMode="relative" rAng="0" ptsTypes="AAAAA">
                                      <p:cBhvr>
                                        <p:cTn id="37" dur="1500" spd="-100000" fill="hold"/>
                                        <p:tgtEl>
                                          <p:spTgt spid="21"/>
                                        </p:tgtEl>
                                        <p:attrNameLst>
                                          <p:attrName>ppt_x</p:attrName>
                                          <p:attrName>ppt_y</p:attrName>
                                        </p:attrNameLst>
                                      </p:cBhvr>
                                      <p:rCtr x="9948" y="-2708"/>
                                    </p:animMotion>
                                  </p:childTnLst>
                                </p:cTn>
                              </p:par>
                              <p:par>
                                <p:cTn id="38" presetID="27" presetClass="emph" presetSubtype="0" repeatCount="indefinite" fill="remove" grpId="2" nodeType="withEffect">
                                  <p:stCondLst>
                                    <p:cond delay="8250"/>
                                  </p:stCondLst>
                                  <p:childTnLst>
                                    <p:animClr clrSpc="rgb" dir="cw">
                                      <p:cBhvr override="childStyle">
                                        <p:cTn id="39" dur="625" autoRev="1" fill="remove"/>
                                        <p:tgtEl>
                                          <p:spTgt spid="21"/>
                                        </p:tgtEl>
                                        <p:attrNameLst>
                                          <p:attrName>style.color</p:attrName>
                                        </p:attrNameLst>
                                      </p:cBhvr>
                                      <p:to>
                                        <a:srgbClr val="CCFF66"/>
                                      </p:to>
                                    </p:animClr>
                                    <p:animClr clrSpc="rgb" dir="cw">
                                      <p:cBhvr>
                                        <p:cTn id="40" dur="625" autoRev="1" fill="remove"/>
                                        <p:tgtEl>
                                          <p:spTgt spid="21"/>
                                        </p:tgtEl>
                                        <p:attrNameLst>
                                          <p:attrName>fillcolor</p:attrName>
                                        </p:attrNameLst>
                                      </p:cBhvr>
                                      <p:to>
                                        <a:srgbClr val="CCFF66"/>
                                      </p:to>
                                    </p:animClr>
                                    <p:set>
                                      <p:cBhvr>
                                        <p:cTn id="41" dur="625" autoRev="1" fill="remove"/>
                                        <p:tgtEl>
                                          <p:spTgt spid="21"/>
                                        </p:tgtEl>
                                        <p:attrNameLst>
                                          <p:attrName>fill.type</p:attrName>
                                        </p:attrNameLst>
                                      </p:cBhvr>
                                      <p:to>
                                        <p:strVal val="solid"/>
                                      </p:to>
                                    </p:set>
                                    <p:set>
                                      <p:cBhvr>
                                        <p:cTn id="42" dur="625" autoRev="1" fill="remove"/>
                                        <p:tgtEl>
                                          <p:spTgt spid="21"/>
                                        </p:tgtEl>
                                        <p:attrNameLst>
                                          <p:attrName>fill.on</p:attrName>
                                        </p:attrNameLst>
                                      </p:cBhvr>
                                      <p:to>
                                        <p:strVal val="true"/>
                                      </p:to>
                                    </p:set>
                                  </p:childTnLst>
                                </p:cTn>
                              </p:par>
                              <p:par>
                                <p:cTn id="43" presetID="16" presetClass="entr" presetSubtype="21"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8" grpId="1" bldLvl="0" animBg="1"/>
      <p:bldP spid="18" grpId="2" bldLvl="0" animBg="1"/>
      <p:bldP spid="20" grpId="0" bldLvl="0" animBg="1"/>
      <p:bldP spid="20" grpId="1" bldLvl="0" animBg="1"/>
      <p:bldP spid="20" grpId="2" bldLvl="0" animBg="1"/>
      <p:bldP spid="21" grpId="0" bldLvl="0" animBg="1"/>
      <p:bldP spid="21" grpId="1" bldLvl="0" animBg="1"/>
      <p:bldP spid="21" grpId="2"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esktop\Tai nguyen thiet ke tro choi\Bảng gỗ\49f1b87228eb6bdb68e300357ebeb9ca (2).jpg">
            <a:extLst>
              <a:ext uri="{FF2B5EF4-FFF2-40B4-BE49-F238E27FC236}">
                <a16:creationId xmlns:a16="http://schemas.microsoft.com/office/drawing/2014/main" id="{F8B901C0-2EC4-6055-7CE5-D4A7D6E737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890" y="42609"/>
            <a:ext cx="5255419" cy="94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147;p45">
            <a:extLst>
              <a:ext uri="{FF2B5EF4-FFF2-40B4-BE49-F238E27FC236}">
                <a16:creationId xmlns:a16="http://schemas.microsoft.com/office/drawing/2014/main" id="{8FAD3323-2F7A-A179-00EF-76B6C5384455}"/>
              </a:ext>
            </a:extLst>
          </p:cNvPr>
          <p:cNvSpPr txBox="1">
            <a:spLocks/>
          </p:cNvSpPr>
          <p:nvPr/>
        </p:nvSpPr>
        <p:spPr>
          <a:xfrm>
            <a:off x="5388778" y="337404"/>
            <a:ext cx="2349771" cy="457200"/>
          </a:xfrm>
          <a:prstGeom prst="rect">
            <a:avLst/>
          </a:prstGeom>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3200" b="1" dirty="0">
                <a:latin typeface="Cambria" panose="02040503050406030204" pitchFamily="18" charset="0"/>
                <a:ea typeface="Cambria" panose="02040503050406030204" pitchFamily="18" charset="0"/>
              </a:rPr>
              <a:t>VẬN DỤNG</a:t>
            </a:r>
          </a:p>
        </p:txBody>
      </p:sp>
      <p:pic>
        <p:nvPicPr>
          <p:cNvPr id="6" name="Picture 5">
            <a:extLst>
              <a:ext uri="{FF2B5EF4-FFF2-40B4-BE49-F238E27FC236}">
                <a16:creationId xmlns:a16="http://schemas.microsoft.com/office/drawing/2014/main" id="{73EF158D-4E38-73F4-7A51-F2A742AB5D9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6047" l="4070" r="93837">
                        <a14:foregroundMark x1="64302" y1="77326" x2="60930" y2="90930"/>
                        <a14:foregroundMark x1="60930" y1="90930" x2="36395" y2="92326"/>
                        <a14:foregroundMark x1="14884" y1="71279" x2="15116" y2="79884"/>
                        <a14:foregroundMark x1="15116" y1="79884" x2="15116" y2="79884"/>
                        <a14:foregroundMark x1="9186" y1="77093" x2="11163" y2="85581"/>
                        <a14:foregroundMark x1="8837" y1="73023" x2="8721" y2="76977"/>
                        <a14:foregroundMark x1="7093" y1="72558" x2="7093" y2="80465"/>
                        <a14:foregroundMark x1="4070" y1="73488" x2="4302" y2="74884"/>
                        <a14:foregroundMark x1="4302" y1="74884" x2="4302" y2="74884"/>
                        <a14:foregroundMark x1="39419" y1="64070" x2="38837" y2="78372"/>
                        <a14:foregroundMark x1="84651" y1="71628" x2="84884" y2="87907"/>
                        <a14:foregroundMark x1="84884" y1="87907" x2="84884" y2="87907"/>
                        <a14:foregroundMark x1="35581" y1="93372" x2="53953" y2="93372"/>
                        <a14:foregroundMark x1="53953" y1="93372" x2="73837" y2="92674"/>
                        <a14:foregroundMark x1="73837" y1="92674" x2="73837" y2="92674"/>
                        <a14:foregroundMark x1="35581" y1="87791" x2="66395" y2="87442"/>
                        <a14:foregroundMark x1="66395" y1="87442" x2="66395" y2="87442"/>
                        <a14:foregroundMark x1="19419" y1="97093" x2="46395" y2="96047"/>
                        <a14:foregroundMark x1="46395" y1="96047" x2="46512" y2="96047"/>
                        <a14:foregroundMark x1="46860" y1="96047" x2="46860" y2="96047"/>
                        <a14:foregroundMark x1="46512" y1="64070" x2="48140" y2="62907"/>
                        <a14:foregroundMark x1="48140" y1="62907" x2="48140" y2="62907"/>
                        <a14:foregroundMark x1="86395" y1="65233" x2="89884" y2="70814"/>
                        <a14:foregroundMark x1="90581" y1="72907" x2="90581" y2="76860"/>
                        <a14:foregroundMark x1="93605" y1="70116" x2="93837" y2="72093"/>
                      </a14:backgroundRemoval>
                    </a14:imgEffect>
                  </a14:imgLayer>
                </a14:imgProps>
              </a:ext>
            </a:extLst>
          </a:blip>
          <a:stretch>
            <a:fillRect/>
          </a:stretch>
        </p:blipFill>
        <p:spPr>
          <a:xfrm>
            <a:off x="-128363" y="4329336"/>
            <a:ext cx="2528663" cy="2528663"/>
          </a:xfrm>
          <a:prstGeom prst="rect">
            <a:avLst/>
          </a:prstGeom>
        </p:spPr>
      </p:pic>
      <p:sp>
        <p:nvSpPr>
          <p:cNvPr id="7" name="五角星 35">
            <a:extLst>
              <a:ext uri="{FF2B5EF4-FFF2-40B4-BE49-F238E27FC236}">
                <a16:creationId xmlns:a16="http://schemas.microsoft.com/office/drawing/2014/main" id="{A1A0BD59-CAD8-8910-144B-031098C637F9}"/>
              </a:ext>
            </a:extLst>
          </p:cNvPr>
          <p:cNvSpPr/>
          <p:nvPr/>
        </p:nvSpPr>
        <p:spPr>
          <a:xfrm rot="20634135">
            <a:off x="160883" y="4898934"/>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pic>
        <p:nvPicPr>
          <p:cNvPr id="8" name="淘宝网chenying0907出品 27">
            <a:extLst>
              <a:ext uri="{FF2B5EF4-FFF2-40B4-BE49-F238E27FC236}">
                <a16:creationId xmlns:a16="http://schemas.microsoft.com/office/drawing/2014/main" id="{D3A94BBF-E576-4F19-FA3C-693193F2C9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784" t="41553" r="45301" b="43024"/>
          <a:stretch>
            <a:fillRect/>
          </a:stretch>
        </p:blipFill>
        <p:spPr>
          <a:xfrm>
            <a:off x="10842532" y="566004"/>
            <a:ext cx="755420" cy="735004"/>
          </a:xfrm>
          <a:prstGeom prst="rect">
            <a:avLst/>
          </a:prstGeom>
        </p:spPr>
      </p:pic>
      <p:sp>
        <p:nvSpPr>
          <p:cNvPr id="9" name="五角星 35">
            <a:extLst>
              <a:ext uri="{FF2B5EF4-FFF2-40B4-BE49-F238E27FC236}">
                <a16:creationId xmlns:a16="http://schemas.microsoft.com/office/drawing/2014/main" id="{727D882E-DFBC-B0C0-8308-E040EB878B2D}"/>
              </a:ext>
            </a:extLst>
          </p:cNvPr>
          <p:cNvSpPr/>
          <p:nvPr/>
        </p:nvSpPr>
        <p:spPr>
          <a:xfrm rot="20634135">
            <a:off x="713333" y="255587"/>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sp>
        <p:nvSpPr>
          <p:cNvPr id="10" name="五角星 35">
            <a:extLst>
              <a:ext uri="{FF2B5EF4-FFF2-40B4-BE49-F238E27FC236}">
                <a16:creationId xmlns:a16="http://schemas.microsoft.com/office/drawing/2014/main" id="{B6A47B01-18C7-6792-BDF1-46609D79D290}"/>
              </a:ext>
            </a:extLst>
          </p:cNvPr>
          <p:cNvSpPr/>
          <p:nvPr/>
        </p:nvSpPr>
        <p:spPr>
          <a:xfrm rot="20634135">
            <a:off x="5868930" y="5825863"/>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pic>
        <p:nvPicPr>
          <p:cNvPr id="11" name="Picture 10">
            <a:extLst>
              <a:ext uri="{FF2B5EF4-FFF2-40B4-BE49-F238E27FC236}">
                <a16:creationId xmlns:a16="http://schemas.microsoft.com/office/drawing/2014/main" id="{1A20B014-0A88-FB58-7A45-06E7691CC9A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85" b="89862" l="1231" r="93846">
                        <a14:foregroundMark x1="12308" y1="40553" x2="8308" y2="60215"/>
                        <a14:foregroundMark x1="3692" y1="43164" x2="4000" y2="48387"/>
                        <a14:foregroundMark x1="2154" y1="61137" x2="3385" y2="65284"/>
                        <a14:foregroundMark x1="1846" y1="43164" x2="1231" y2="46851"/>
                        <a14:foregroundMark x1="76308" y1="37327" x2="93846" y2="40092"/>
                        <a14:foregroundMark x1="87385" y1="69278" x2="86462" y2="74962"/>
                        <a14:foregroundMark x1="84308" y1="81567" x2="85231" y2="89708"/>
                        <a14:foregroundMark x1="78154" y1="82488" x2="79385" y2="88479"/>
                        <a14:foregroundMark x1="12248" y1="85338" x2="12154" y2="87404"/>
                        <a14:foregroundMark x1="12462" y1="80645" x2="12420" y2="81573"/>
                        <a14:foregroundMark x1="7654" y1="82598" x2="6769" y2="88786"/>
                        <a14:foregroundMark x1="4308" y1="66820" x2="5692" y2="75269"/>
                        <a14:backgroundMark x1="1846" y1="76651" x2="4923" y2="83717"/>
                        <a14:backgroundMark x1="11231" y1="81720" x2="11692" y2="85407"/>
                        <a14:backgroundMark x1="71231" y1="44547" x2="71077" y2="47773"/>
                        <a14:backgroundMark x1="71692" y1="51459" x2="73077" y2="53456"/>
                        <a14:backgroundMark x1="64154" y1="52995" x2="64000" y2="53763"/>
                      </a14:backgroundRemoval>
                    </a14:imgEffect>
                  </a14:imgLayer>
                </a14:imgProps>
              </a:ext>
            </a:extLst>
          </a:blip>
          <a:stretch>
            <a:fillRect/>
          </a:stretch>
        </p:blipFill>
        <p:spPr>
          <a:xfrm>
            <a:off x="8994309" y="3970798"/>
            <a:ext cx="2950041" cy="3222957"/>
          </a:xfrm>
          <a:prstGeom prst="rect">
            <a:avLst/>
          </a:prstGeom>
        </p:spPr>
      </p:pic>
      <p:sp>
        <p:nvSpPr>
          <p:cNvPr id="13" name="Scroll: Horizontal 12">
            <a:extLst>
              <a:ext uri="{FF2B5EF4-FFF2-40B4-BE49-F238E27FC236}">
                <a16:creationId xmlns:a16="http://schemas.microsoft.com/office/drawing/2014/main" id="{EBBDFDBE-7551-5CBD-5D4B-BB9FF2D24290}"/>
              </a:ext>
            </a:extLst>
          </p:cNvPr>
          <p:cNvSpPr/>
          <p:nvPr/>
        </p:nvSpPr>
        <p:spPr>
          <a:xfrm>
            <a:off x="491490" y="566004"/>
            <a:ext cx="11590020" cy="4691796"/>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lgn="just">
              <a:buFontTx/>
              <a:buChar char="-"/>
            </a:pPr>
            <a:r>
              <a:rPr lang="en-US" sz="3200" b="1" dirty="0" err="1">
                <a:solidFill>
                  <a:schemeClr val="tx1"/>
                </a:solidFill>
                <a:latin typeface="Times New Roman" panose="02020603050405020304" pitchFamily="18" charset="0"/>
                <a:cs typeface="Times New Roman" panose="02020603050405020304" pitchFamily="18" charset="0"/>
              </a:rPr>
              <a:t>Sông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Mê</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gắn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vương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quốc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cổ</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Lạp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Campuchia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Phù</a:t>
            </a:r>
            <a:r>
              <a:rPr lang="en-US" sz="3200" b="1" dirty="0">
                <a:solidFill>
                  <a:schemeClr val="tx1"/>
                </a:solidFill>
                <a:latin typeface="Times New Roman" panose="02020603050405020304" pitchFamily="18" charset="0"/>
                <a:cs typeface="Times New Roman" panose="02020603050405020304" pitchFamily="18" charset="0"/>
              </a:rPr>
              <a:t> Nam (</a:t>
            </a:r>
            <a:r>
              <a:rPr lang="en-US" sz="3200" b="1" dirty="0" err="1">
                <a:solidFill>
                  <a:schemeClr val="tx1"/>
                </a:solidFill>
                <a:latin typeface="Times New Roman" panose="02020603050405020304" pitchFamily="18" charset="0"/>
                <a:cs typeface="Times New Roman" panose="02020603050405020304" pitchFamily="18" charset="0"/>
              </a:rPr>
              <a:t>Việt</a:t>
            </a:r>
            <a:r>
              <a:rPr lang="en-US" sz="3200" b="1" dirty="0">
                <a:solidFill>
                  <a:schemeClr val="tx1"/>
                </a:solidFill>
                <a:latin typeface="Times New Roman" panose="02020603050405020304" pitchFamily="18" charset="0"/>
                <a:cs typeface="Times New Roman" panose="02020603050405020304" pitchFamily="18" charset="0"/>
              </a:rPr>
              <a:t> Nam). </a:t>
            </a:r>
          </a:p>
          <a:p>
            <a:pPr marL="457200" indent="-457200" algn="just">
              <a:buFontTx/>
              <a:buChar char="-"/>
            </a:pPr>
            <a:r>
              <a:rPr lang="en-US" sz="3200" b="1" dirty="0" err="1">
                <a:solidFill>
                  <a:schemeClr val="tx1"/>
                </a:solidFill>
                <a:latin typeface="Times New Roman" panose="02020603050405020304" pitchFamily="18" charset="0"/>
                <a:cs typeface="Times New Roman" panose="02020603050405020304" pitchFamily="18" charset="0"/>
              </a:rPr>
              <a:t>Ngoài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ra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Mê</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còn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chảy</a:t>
            </a:r>
            <a:r>
              <a:rPr lang="en-US" sz="3200" b="1" dirty="0">
                <a:solidFill>
                  <a:schemeClr val="tx1"/>
                </a:solidFill>
                <a:latin typeface="Times New Roman" panose="02020603050405020304" pitchFamily="18" charset="0"/>
                <a:cs typeface="Times New Roman" panose="02020603050405020304" pitchFamily="18" charset="0"/>
              </a:rPr>
              <a:t> qua </a:t>
            </a:r>
            <a:r>
              <a:rPr lang="en-US" sz="3200" b="1" dirty="0" err="1">
                <a:solidFill>
                  <a:schemeClr val="tx1"/>
                </a:solidFill>
                <a:latin typeface="Times New Roman" panose="02020603050405020304" pitchFamily="18" charset="0"/>
                <a:cs typeface="Times New Roman" panose="02020603050405020304" pitchFamily="18" charset="0"/>
              </a:rPr>
              <a:t>lãnh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thổ</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Lào</a:t>
            </a:r>
            <a:r>
              <a:rPr lang="en-US" sz="3200" b="1" dirty="0">
                <a:solidFill>
                  <a:schemeClr val="tx1"/>
                </a:solidFill>
                <a:latin typeface="Times New Roman" panose="02020603050405020304" pitchFamily="18" charset="0"/>
                <a:cs typeface="Times New Roman" panose="02020603050405020304" pitchFamily="18" charset="0"/>
              </a:rPr>
              <a:t>, Mi – an – ma, Thái Lan…</a:t>
            </a:r>
          </a:p>
          <a:p>
            <a:pPr marL="457200" indent="-457200" algn="just">
              <a:buFontTx/>
              <a:buChar char="-"/>
            </a:pPr>
            <a:r>
              <a:rPr lang="en-US" sz="3200" b="1" dirty="0">
                <a:solidFill>
                  <a:schemeClr val="tx1"/>
                </a:solidFill>
                <a:latin typeface="Times New Roman" panose="02020603050405020304" pitchFamily="18" charset="0"/>
                <a:cs typeface="Times New Roman" panose="02020603050405020304" pitchFamily="18" charset="0"/>
              </a:rPr>
              <a:t>Vai </a:t>
            </a:r>
            <a:r>
              <a:rPr lang="en-US" sz="3200" b="1" dirty="0" err="1">
                <a:solidFill>
                  <a:schemeClr val="tx1"/>
                </a:solidFill>
                <a:latin typeface="Times New Roman" panose="02020603050405020304" pitchFamily="18" charset="0"/>
                <a:cs typeface="Times New Roman" panose="02020603050405020304" pitchFamily="18" charset="0"/>
              </a:rPr>
              <a:t>trò</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Mê</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thương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giao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nghiệp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thủy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sản</a:t>
            </a:r>
            <a:r>
              <a:rPr lang="en-US" sz="3200" b="1" dirty="0">
                <a:solidFill>
                  <a:schemeClr val="tx1"/>
                </a:solidFill>
                <a:latin typeface="Times New Roman" panose="02020603050405020304" pitchFamily="18" charset="0"/>
                <a:cs typeface="Times New Roman" panose="02020603050405020304" pitchFamily="18" charset="0"/>
              </a:rPr>
              <a:t>….</a:t>
            </a:r>
          </a:p>
        </p:txBody>
      </p:sp>
      <p:sp>
        <p:nvSpPr>
          <p:cNvPr id="14" name="五角星 35">
            <a:extLst>
              <a:ext uri="{FF2B5EF4-FFF2-40B4-BE49-F238E27FC236}">
                <a16:creationId xmlns:a16="http://schemas.microsoft.com/office/drawing/2014/main" id="{5B2151A4-29EB-2177-CA40-5BAEC25AC850}"/>
              </a:ext>
            </a:extLst>
          </p:cNvPr>
          <p:cNvSpPr/>
          <p:nvPr/>
        </p:nvSpPr>
        <p:spPr>
          <a:xfrm rot="20634135">
            <a:off x="9649488" y="67153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sp>
        <p:nvSpPr>
          <p:cNvPr id="15" name="五角星 35">
            <a:extLst>
              <a:ext uri="{FF2B5EF4-FFF2-40B4-BE49-F238E27FC236}">
                <a16:creationId xmlns:a16="http://schemas.microsoft.com/office/drawing/2014/main" id="{9B9E61D5-939D-D01C-418B-AC18F93484CD}"/>
              </a:ext>
            </a:extLst>
          </p:cNvPr>
          <p:cNvSpPr/>
          <p:nvPr/>
        </p:nvSpPr>
        <p:spPr>
          <a:xfrm rot="20634135">
            <a:off x="3574189" y="5470603"/>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191388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descr="9bc9b167ee24a2798f13e3608a24363d">
            <a:extLst>
              <a:ext uri="{FF2B5EF4-FFF2-40B4-BE49-F238E27FC236}">
                <a16:creationId xmlns:a16="http://schemas.microsoft.com/office/drawing/2014/main" id="{04575680-A510-269F-C730-31A2AD8D8A18}"/>
              </a:ext>
            </a:extLst>
          </p:cNvPr>
          <p:cNvPicPr>
            <a:picLocks noChangeAspect="1"/>
          </p:cNvPicPr>
          <p:nvPr/>
        </p:nvPicPr>
        <p:blipFill>
          <a:blip r:embed="rId2"/>
          <a:stretch>
            <a:fillRect/>
          </a:stretch>
        </p:blipFill>
        <p:spPr>
          <a:xfrm>
            <a:off x="33051" y="11017"/>
            <a:ext cx="12091976" cy="6858000"/>
          </a:xfrm>
          <a:prstGeom prst="rect">
            <a:avLst/>
          </a:prstGeom>
        </p:spPr>
      </p:pic>
      <p:pic>
        <p:nvPicPr>
          <p:cNvPr id="6" name="图片 1" descr="718caf499db07fd38be4c4aec946eb59">
            <a:extLst>
              <a:ext uri="{FF2B5EF4-FFF2-40B4-BE49-F238E27FC236}">
                <a16:creationId xmlns:a16="http://schemas.microsoft.com/office/drawing/2014/main" id="{4251C03E-4870-E7A2-219E-84E9F6048FCD}"/>
              </a:ext>
            </a:extLst>
          </p:cNvPr>
          <p:cNvPicPr>
            <a:picLocks noChangeAspect="1"/>
          </p:cNvPicPr>
          <p:nvPr/>
        </p:nvPicPr>
        <p:blipFill>
          <a:blip r:embed="rId3"/>
          <a:stretch>
            <a:fillRect/>
          </a:stretch>
        </p:blipFill>
        <p:spPr>
          <a:xfrm>
            <a:off x="583892" y="-308857"/>
            <a:ext cx="10069417" cy="2331933"/>
          </a:xfrm>
          <a:prstGeom prst="rect">
            <a:avLst/>
          </a:prstGeom>
        </p:spPr>
      </p:pic>
      <p:sp>
        <p:nvSpPr>
          <p:cNvPr id="7" name="矩形 6">
            <a:extLst>
              <a:ext uri="{FF2B5EF4-FFF2-40B4-BE49-F238E27FC236}">
                <a16:creationId xmlns:a16="http://schemas.microsoft.com/office/drawing/2014/main" id="{EA1E225E-D43D-DA3E-B62A-460C30837456}"/>
              </a:ext>
            </a:extLst>
          </p:cNvPr>
          <p:cNvSpPr>
            <a:spLocks noChangeArrowheads="1"/>
          </p:cNvSpPr>
          <p:nvPr/>
        </p:nvSpPr>
        <p:spPr bwMode="auto">
          <a:xfrm>
            <a:off x="3774854" y="658311"/>
            <a:ext cx="5269993" cy="646331"/>
          </a:xfrm>
          <a:prstGeom prst="rect">
            <a:avLst/>
          </a:prstGeom>
          <a:noFill/>
          <a:ln w="9525">
            <a:noFill/>
            <a:miter lim="800000"/>
          </a:ln>
        </p:spPr>
        <p:txBody>
          <a:bodyPr wrap="square">
            <a:spAutoFit/>
          </a:bodyPr>
          <a:lstStyle/>
          <a:p>
            <a:pPr algn="l"/>
            <a:r>
              <a:rPr lang="en-US" altLang="zh-CN" sz="3600" b="1" dirty="0">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KHÁM PHÁ ĐÓ ĐÂY…</a:t>
            </a:r>
            <a:endParaRPr lang="zh-CN" altLang="en-US" sz="3600" b="1" dirty="0">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endParaRPr>
          </a:p>
        </p:txBody>
      </p:sp>
      <p:pic>
        <p:nvPicPr>
          <p:cNvPr id="9" name="Picture 8" descr="Angkor Wat with trees and water in front of it&#10;&#10;Description automatically generated">
            <a:extLst>
              <a:ext uri="{FF2B5EF4-FFF2-40B4-BE49-F238E27FC236}">
                <a16:creationId xmlns:a16="http://schemas.microsoft.com/office/drawing/2014/main" id="{23D160DB-B4F1-C936-86A9-CD1448B272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3" y="1710315"/>
            <a:ext cx="7167008" cy="51366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0" name="TextBox 9">
            <a:extLst>
              <a:ext uri="{FF2B5EF4-FFF2-40B4-BE49-F238E27FC236}">
                <a16:creationId xmlns:a16="http://schemas.microsoft.com/office/drawing/2014/main" id="{8527F2A3-69FE-D57A-2E44-1F21B7C00A8F}"/>
              </a:ext>
            </a:extLst>
          </p:cNvPr>
          <p:cNvSpPr txBox="1"/>
          <p:nvPr/>
        </p:nvSpPr>
        <p:spPr>
          <a:xfrm>
            <a:off x="2390267" y="1951460"/>
            <a:ext cx="2769174"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ĂngKor</a:t>
            </a:r>
            <a:r>
              <a:rPr lang="en-US" sz="3200" b="1" dirty="0">
                <a:latin typeface="Times New Roman" panose="02020603050405020304" pitchFamily="18" charset="0"/>
                <a:cs typeface="Times New Roman" panose="02020603050405020304" pitchFamily="18" charset="0"/>
              </a:rPr>
              <a:t> Wat</a:t>
            </a:r>
          </a:p>
        </p:txBody>
      </p:sp>
      <p:pic>
        <p:nvPicPr>
          <p:cNvPr id="11" name="Picture 6" descr="Kết quả hình ảnh cho quốc kỳ campuchia">
            <a:extLst>
              <a:ext uri="{FF2B5EF4-FFF2-40B4-BE49-F238E27FC236}">
                <a16:creationId xmlns:a16="http://schemas.microsoft.com/office/drawing/2014/main" id="{2DA4D671-FF06-1D8A-8E66-3B18549A2DF4}"/>
              </a:ext>
            </a:extLst>
          </p:cNvPr>
          <p:cNvPicPr>
            <a:picLocks noChangeAspect="1" noChangeArrowheads="1"/>
          </p:cNvPicPr>
          <p:nvPr/>
        </p:nvPicPr>
        <p:blipFill>
          <a:blip r:embed="rId5" cstate="print"/>
          <a:srcRect/>
          <a:stretch>
            <a:fillRect/>
          </a:stretch>
        </p:blipFill>
        <p:spPr bwMode="auto">
          <a:xfrm>
            <a:off x="7788985" y="2529272"/>
            <a:ext cx="2864324" cy="2068679"/>
          </a:xfrm>
          <a:prstGeom prst="rect">
            <a:avLst/>
          </a:prstGeom>
          <a:noFill/>
        </p:spPr>
      </p:pic>
      <p:sp>
        <p:nvSpPr>
          <p:cNvPr id="12" name="TextBox 11">
            <a:extLst>
              <a:ext uri="{FF2B5EF4-FFF2-40B4-BE49-F238E27FC236}">
                <a16:creationId xmlns:a16="http://schemas.microsoft.com/office/drawing/2014/main" id="{CA52749C-7AE3-5A93-3F66-EAD3866ADD5F}"/>
              </a:ext>
            </a:extLst>
          </p:cNvPr>
          <p:cNvSpPr txBox="1"/>
          <p:nvPr/>
        </p:nvSpPr>
        <p:spPr>
          <a:xfrm>
            <a:off x="7360280" y="4728653"/>
            <a:ext cx="3645569" cy="8679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lnSpc>
                <a:spcPct val="90000"/>
              </a:lnSpc>
            </a:pPr>
            <a:r>
              <a:rPr lang="vi-VN" sz="2800" b="1" dirty="0">
                <a:latin typeface="Cambria" pitchFamily="18" charset="0"/>
              </a:rPr>
              <a:t>Cam-pu-chia</a:t>
            </a:r>
            <a:endParaRPr lang="en-US" sz="2800" b="1" dirty="0">
              <a:latin typeface="Cambria" pitchFamily="18" charset="0"/>
            </a:endParaRPr>
          </a:p>
          <a:p>
            <a:pPr algn="ctr">
              <a:lnSpc>
                <a:spcPct val="90000"/>
              </a:lnSpc>
            </a:pPr>
            <a:r>
              <a:rPr lang="en-US" sz="2800" b="1" dirty="0" err="1">
                <a:latin typeface="Cambria" pitchFamily="18" charset="0"/>
              </a:rPr>
              <a:t>Thủ</a:t>
            </a:r>
            <a:r>
              <a:rPr lang="en-US" sz="2800" b="1" dirty="0">
                <a:latin typeface="Cambria" pitchFamily="18" charset="0"/>
              </a:rPr>
              <a:t> </a:t>
            </a:r>
            <a:r>
              <a:rPr lang="en-US" sz="2800" b="1" dirty="0" err="1">
                <a:latin typeface="Cambria" pitchFamily="18" charset="0"/>
              </a:rPr>
              <a:t>đô</a:t>
            </a:r>
            <a:r>
              <a:rPr lang="en-US" sz="2800" b="1" dirty="0">
                <a:latin typeface="Cambria" pitchFamily="18" charset="0"/>
              </a:rPr>
              <a:t>: </a:t>
            </a:r>
            <a:r>
              <a:rPr lang="en-US" sz="2800" b="1" dirty="0" err="1">
                <a:latin typeface="Cambria" pitchFamily="18" charset="0"/>
              </a:rPr>
              <a:t>Phnôm</a:t>
            </a:r>
            <a:r>
              <a:rPr lang="en-US" sz="2800" b="1" dirty="0">
                <a:latin typeface="Cambria" pitchFamily="18" charset="0"/>
              </a:rPr>
              <a:t> </a:t>
            </a:r>
            <a:r>
              <a:rPr lang="en-US" sz="2800" b="1" dirty="0" err="1">
                <a:latin typeface="Cambria" pitchFamily="18" charset="0"/>
              </a:rPr>
              <a:t>Pênh</a:t>
            </a:r>
            <a:endParaRPr lang="en-US" sz="2800" b="1" dirty="0">
              <a:latin typeface="Cambria" pitchFamily="18" charset="0"/>
            </a:endParaRPr>
          </a:p>
        </p:txBody>
      </p:sp>
    </p:spTree>
    <p:extLst>
      <p:ext uri="{BB962C8B-B14F-4D97-AF65-F5344CB8AC3E}">
        <p14:creationId xmlns:p14="http://schemas.microsoft.com/office/powerpoint/2010/main" val="1615357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3">
            <a:extLst>
              <a:ext uri="{FF2B5EF4-FFF2-40B4-BE49-F238E27FC236}">
                <a16:creationId xmlns:a16="http://schemas.microsoft.com/office/drawing/2014/main" id="{0AE67E8E-3C25-4539-A246-BFBDB3DC61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7069" y="2869176"/>
            <a:ext cx="5062852" cy="2845323"/>
          </a:xfrm>
          <a:prstGeom prst="rect">
            <a:avLst/>
          </a:prstGeom>
        </p:spPr>
      </p:pic>
      <p:sp>
        <p:nvSpPr>
          <p:cNvPr id="3" name="TextBox 2">
            <a:extLst>
              <a:ext uri="{FF2B5EF4-FFF2-40B4-BE49-F238E27FC236}">
                <a16:creationId xmlns:a16="http://schemas.microsoft.com/office/drawing/2014/main" id="{C8382B2E-3596-474F-85BE-508D2EE5A5C5}"/>
              </a:ext>
            </a:extLst>
          </p:cNvPr>
          <p:cNvSpPr txBox="1"/>
          <p:nvPr/>
        </p:nvSpPr>
        <p:spPr>
          <a:xfrm>
            <a:off x="1553615" y="59448"/>
            <a:ext cx="9277351" cy="3046988"/>
          </a:xfrm>
          <a:prstGeom prst="rect">
            <a:avLst/>
          </a:prstGeom>
          <a:noFill/>
        </p:spPr>
        <p:txBody>
          <a:bodyPr wrap="square" rtlCol="0">
            <a:spAutoFit/>
          </a:bodyPr>
          <a:lstStyle/>
          <a:p>
            <a:pPr algn="ctr"/>
            <a:r>
              <a:rPr lang="en-US" sz="9600" dirty="0" err="1">
                <a:ln w="0"/>
                <a:solidFill>
                  <a:schemeClr val="bg2">
                    <a:lumMod val="50000"/>
                  </a:schemeClr>
                </a:solidFill>
                <a:effectLst>
                  <a:outerShdw blurRad="50800" dist="38100" algn="l" rotWithShape="0">
                    <a:prstClr val="black">
                      <a:alpha val="40000"/>
                    </a:prstClr>
                  </a:outerShdw>
                  <a:reflection blurRad="6350" stA="53000" endA="300" endPos="35500" dir="5400000" sy="-90000" algn="bl" rotWithShape="0"/>
                </a:effectLst>
                <a:latin typeface="Cambria" panose="02040503050406030204" pitchFamily="18" charset="0"/>
                <a:ea typeface="Cambria" panose="02040503050406030204" pitchFamily="18" charset="0"/>
              </a:rPr>
              <a:t>Chào</a:t>
            </a:r>
            <a:r>
              <a:rPr lang="en-US" sz="9600" dirty="0">
                <a:ln w="0"/>
                <a:solidFill>
                  <a:schemeClr val="bg2">
                    <a:lumMod val="50000"/>
                  </a:schemeClr>
                </a:solidFill>
                <a:effectLst>
                  <a:outerShdw blurRad="50800" dist="38100" algn="l" rotWithShape="0">
                    <a:prstClr val="black">
                      <a:alpha val="40000"/>
                    </a:prstClr>
                  </a:outerShdw>
                  <a:reflection blurRad="6350" stA="53000" endA="300" endPos="35500" dir="5400000" sy="-90000" algn="bl" rotWithShape="0"/>
                </a:effectLst>
                <a:latin typeface="Cambria" panose="02040503050406030204" pitchFamily="18" charset="0"/>
                <a:ea typeface="Cambria" panose="02040503050406030204" pitchFamily="18" charset="0"/>
              </a:rPr>
              <a:t> </a:t>
            </a:r>
            <a:r>
              <a:rPr lang="en-US" sz="9600" dirty="0" err="1">
                <a:ln w="0"/>
                <a:solidFill>
                  <a:schemeClr val="bg2">
                    <a:lumMod val="50000"/>
                  </a:schemeClr>
                </a:solidFill>
                <a:effectLst>
                  <a:outerShdw blurRad="50800" dist="38100" algn="l" rotWithShape="0">
                    <a:prstClr val="black">
                      <a:alpha val="40000"/>
                    </a:prstClr>
                  </a:outerShdw>
                  <a:reflection blurRad="6350" stA="53000" endA="300" endPos="35500" dir="5400000" sy="-90000" algn="bl" rotWithShape="0"/>
                </a:effectLst>
                <a:latin typeface="Cambria" panose="02040503050406030204" pitchFamily="18" charset="0"/>
                <a:ea typeface="Cambria" panose="02040503050406030204" pitchFamily="18" charset="0"/>
              </a:rPr>
              <a:t>tạm</a:t>
            </a:r>
            <a:r>
              <a:rPr lang="en-US" sz="9600" dirty="0">
                <a:ln w="0"/>
                <a:solidFill>
                  <a:schemeClr val="bg2">
                    <a:lumMod val="50000"/>
                  </a:schemeClr>
                </a:solidFill>
                <a:effectLst>
                  <a:outerShdw blurRad="50800" dist="38100" algn="l" rotWithShape="0">
                    <a:prstClr val="black">
                      <a:alpha val="40000"/>
                    </a:prstClr>
                  </a:outerShdw>
                  <a:reflection blurRad="6350" stA="53000" endA="300" endPos="35500" dir="5400000" sy="-90000" algn="bl" rotWithShape="0"/>
                </a:effectLst>
                <a:latin typeface="Cambria" panose="02040503050406030204" pitchFamily="18" charset="0"/>
                <a:ea typeface="Cambria" panose="02040503050406030204" pitchFamily="18" charset="0"/>
              </a:rPr>
              <a:t> </a:t>
            </a:r>
            <a:r>
              <a:rPr lang="en-US" sz="9600" dirty="0" err="1">
                <a:ln w="0"/>
                <a:solidFill>
                  <a:schemeClr val="bg2">
                    <a:lumMod val="50000"/>
                  </a:schemeClr>
                </a:solidFill>
                <a:effectLst>
                  <a:outerShdw blurRad="50800" dist="38100" algn="l" rotWithShape="0">
                    <a:prstClr val="black">
                      <a:alpha val="40000"/>
                    </a:prstClr>
                  </a:outerShdw>
                  <a:reflection blurRad="6350" stA="53000" endA="300" endPos="35500" dir="5400000" sy="-90000" algn="bl" rotWithShape="0"/>
                </a:effectLst>
                <a:latin typeface="Cambria" panose="02040503050406030204" pitchFamily="18" charset="0"/>
                <a:ea typeface="Cambria" panose="02040503050406030204" pitchFamily="18" charset="0"/>
              </a:rPr>
              <a:t>biệt</a:t>
            </a:r>
            <a:r>
              <a:rPr lang="en-US" sz="9600" dirty="0">
                <a:ln w="0"/>
                <a:solidFill>
                  <a:schemeClr val="bg2">
                    <a:lumMod val="50000"/>
                  </a:schemeClr>
                </a:solidFill>
                <a:effectLst>
                  <a:outerShdw blurRad="50800" dist="38100" algn="l" rotWithShape="0">
                    <a:prstClr val="black">
                      <a:alpha val="40000"/>
                    </a:prstClr>
                  </a:outerShdw>
                  <a:reflection blurRad="6350" stA="53000" endA="300" endPos="35500" dir="5400000" sy="-90000" algn="bl" rotWithShape="0"/>
                </a:effectLst>
                <a:latin typeface="Cambria" panose="02040503050406030204" pitchFamily="18" charset="0"/>
                <a:ea typeface="Cambria" panose="02040503050406030204" pitchFamily="18" charset="0"/>
              </a:rPr>
              <a:t> </a:t>
            </a:r>
            <a:r>
              <a:rPr lang="en-US" sz="9600" dirty="0" err="1">
                <a:ln w="0"/>
                <a:solidFill>
                  <a:schemeClr val="bg2">
                    <a:lumMod val="50000"/>
                  </a:schemeClr>
                </a:solidFill>
                <a:effectLst>
                  <a:outerShdw blurRad="50800" dist="38100" algn="l" rotWithShape="0">
                    <a:prstClr val="black">
                      <a:alpha val="40000"/>
                    </a:prstClr>
                  </a:outerShdw>
                  <a:reflection blurRad="6350" stA="53000" endA="300" endPos="35500" dir="5400000" sy="-90000" algn="bl" rotWithShape="0"/>
                </a:effectLst>
                <a:latin typeface="Cambria" panose="02040503050406030204" pitchFamily="18" charset="0"/>
                <a:ea typeface="Cambria" panose="02040503050406030204" pitchFamily="18" charset="0"/>
              </a:rPr>
              <a:t>các</a:t>
            </a:r>
            <a:r>
              <a:rPr lang="en-US" sz="9600" dirty="0">
                <a:ln w="0"/>
                <a:solidFill>
                  <a:schemeClr val="bg2">
                    <a:lumMod val="50000"/>
                  </a:schemeClr>
                </a:solidFill>
                <a:effectLst>
                  <a:outerShdw blurRad="50800" dist="38100" algn="l" rotWithShape="0">
                    <a:prstClr val="black">
                      <a:alpha val="40000"/>
                    </a:prstClr>
                  </a:outerShdw>
                  <a:reflection blurRad="6350" stA="53000" endA="300" endPos="35500" dir="5400000" sy="-90000" algn="bl" rotWithShape="0"/>
                </a:effectLst>
                <a:latin typeface="Cambria" panose="02040503050406030204" pitchFamily="18" charset="0"/>
                <a:ea typeface="Cambria" panose="02040503050406030204" pitchFamily="18" charset="0"/>
              </a:rPr>
              <a:t> </a:t>
            </a:r>
            <a:r>
              <a:rPr lang="en-US" sz="9600" dirty="0" err="1">
                <a:ln w="0"/>
                <a:solidFill>
                  <a:schemeClr val="bg2">
                    <a:lumMod val="50000"/>
                  </a:schemeClr>
                </a:solidFill>
                <a:effectLst>
                  <a:outerShdw blurRad="50800" dist="38100" algn="l" rotWithShape="0">
                    <a:prstClr val="black">
                      <a:alpha val="40000"/>
                    </a:prstClr>
                  </a:outerShdw>
                  <a:reflection blurRad="6350" stA="53000" endA="300" endPos="35500" dir="5400000" sy="-90000" algn="bl" rotWithShape="0"/>
                </a:effectLst>
                <a:latin typeface="Cambria" panose="02040503050406030204" pitchFamily="18" charset="0"/>
                <a:ea typeface="Cambria" panose="02040503050406030204" pitchFamily="18" charset="0"/>
              </a:rPr>
              <a:t>em</a:t>
            </a:r>
            <a:r>
              <a:rPr lang="en-US" sz="9600" dirty="0">
                <a:ln w="0"/>
                <a:solidFill>
                  <a:schemeClr val="bg2">
                    <a:lumMod val="50000"/>
                  </a:schemeClr>
                </a:solidFill>
                <a:effectLst>
                  <a:outerShdw blurRad="50800" dist="38100" algn="l" rotWithShape="0">
                    <a:prstClr val="black">
                      <a:alpha val="40000"/>
                    </a:prstClr>
                  </a:outerShdw>
                  <a:reflection blurRad="6350" stA="53000" endA="300" endPos="35500" dir="5400000" sy="-90000" algn="bl" rotWithShape="0"/>
                </a:effectLst>
                <a:latin typeface="Cambria" panose="02040503050406030204" pitchFamily="18" charset="0"/>
                <a:ea typeface="Cambria" panose="02040503050406030204" pitchFamily="18" charset="0"/>
              </a:rPr>
              <a:t>!</a:t>
            </a:r>
          </a:p>
        </p:txBody>
      </p:sp>
      <p:pic>
        <p:nvPicPr>
          <p:cNvPr id="4" name="图片 2" descr="觅元素584a989cd6c5a">
            <a:extLst>
              <a:ext uri="{FF2B5EF4-FFF2-40B4-BE49-F238E27FC236}">
                <a16:creationId xmlns:a16="http://schemas.microsoft.com/office/drawing/2014/main" id="{496583F5-ADAB-4922-953F-59CBC3DDAF65}"/>
              </a:ext>
            </a:extLst>
          </p:cNvPr>
          <p:cNvPicPr>
            <a:picLocks noChangeAspect="1"/>
          </p:cNvPicPr>
          <p:nvPr/>
        </p:nvPicPr>
        <p:blipFill>
          <a:blip r:embed="rId4"/>
          <a:stretch>
            <a:fillRect/>
          </a:stretch>
        </p:blipFill>
        <p:spPr>
          <a:xfrm>
            <a:off x="700870" y="4939272"/>
            <a:ext cx="9583420" cy="1859280"/>
          </a:xfrm>
          <a:prstGeom prst="rect">
            <a:avLst/>
          </a:prstGeom>
        </p:spPr>
      </p:pic>
      <p:sp>
        <p:nvSpPr>
          <p:cNvPr id="2" name="五角星 35">
            <a:extLst>
              <a:ext uri="{FF2B5EF4-FFF2-40B4-BE49-F238E27FC236}">
                <a16:creationId xmlns:a16="http://schemas.microsoft.com/office/drawing/2014/main" id="{0435A733-64EF-AD14-5467-DA35DE34D171}"/>
              </a:ext>
            </a:extLst>
          </p:cNvPr>
          <p:cNvSpPr/>
          <p:nvPr/>
        </p:nvSpPr>
        <p:spPr>
          <a:xfrm rot="20634135">
            <a:off x="1299061" y="2879671"/>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pic>
        <p:nvPicPr>
          <p:cNvPr id="5" name="淘宝网chenying0907出品 27">
            <a:extLst>
              <a:ext uri="{FF2B5EF4-FFF2-40B4-BE49-F238E27FC236}">
                <a16:creationId xmlns:a16="http://schemas.microsoft.com/office/drawing/2014/main" id="{C2882EB1-135A-2ADC-89A8-3C434068C9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784" t="41553" r="45301" b="43024"/>
          <a:stretch>
            <a:fillRect/>
          </a:stretch>
        </p:blipFill>
        <p:spPr>
          <a:xfrm>
            <a:off x="10842532" y="566004"/>
            <a:ext cx="755420" cy="735004"/>
          </a:xfrm>
          <a:prstGeom prst="rect">
            <a:avLst/>
          </a:prstGeom>
        </p:spPr>
      </p:pic>
      <p:sp>
        <p:nvSpPr>
          <p:cNvPr id="6" name="五角星 35">
            <a:extLst>
              <a:ext uri="{FF2B5EF4-FFF2-40B4-BE49-F238E27FC236}">
                <a16:creationId xmlns:a16="http://schemas.microsoft.com/office/drawing/2014/main" id="{5CC5DD9C-4E6F-E5C7-3077-5DFD74E1F4B2}"/>
              </a:ext>
            </a:extLst>
          </p:cNvPr>
          <p:cNvSpPr/>
          <p:nvPr/>
        </p:nvSpPr>
        <p:spPr>
          <a:xfrm rot="20634135">
            <a:off x="2502960" y="675130"/>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264367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6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4" presetClass="path" presetSubtype="0" accel="50000" decel="50000" fill="hold" grpId="0" nodeType="withEffect">
                                  <p:stCondLst>
                                    <p:cond delay="6750"/>
                                  </p:stCondLst>
                                  <p:childTnLst>
                                    <p:animMotion origin="layout" path="M -1.04167E-6 3.7037E-6 L 0.05326 -0.04005 C 0.06445 -0.04908 0.08112 -0.05394 0.09857 -0.05394 C 0.11836 -0.05394 0.13438 -0.04908 0.14544 -0.04005 L 0.19896 3.7037E-6 " pathEditMode="relative" rAng="0" ptsTypes="AAAAA">
                                      <p:cBhvr>
                                        <p:cTn id="9" dur="1500" spd="-100000" fill="hold"/>
                                        <p:tgtEl>
                                          <p:spTgt spid="2"/>
                                        </p:tgtEl>
                                        <p:attrNameLst>
                                          <p:attrName>ppt_x</p:attrName>
                                          <p:attrName>ppt_y</p:attrName>
                                        </p:attrNameLst>
                                      </p:cBhvr>
                                      <p:rCtr x="9948" y="-2708"/>
                                    </p:animMotion>
                                  </p:childTnLst>
                                </p:cTn>
                              </p:par>
                              <p:par>
                                <p:cTn id="10" presetID="27" presetClass="emph" presetSubtype="0" repeatCount="indefinite" fill="remove" grpId="2" nodeType="withEffect">
                                  <p:stCondLst>
                                    <p:cond delay="8250"/>
                                  </p:stCondLst>
                                  <p:childTnLst>
                                    <p:animClr clrSpc="rgb" dir="cw">
                                      <p:cBhvr override="childStyle">
                                        <p:cTn id="11" dur="625" autoRev="1" fill="remove"/>
                                        <p:tgtEl>
                                          <p:spTgt spid="2"/>
                                        </p:tgtEl>
                                        <p:attrNameLst>
                                          <p:attrName>style.color</p:attrName>
                                        </p:attrNameLst>
                                      </p:cBhvr>
                                      <p:to>
                                        <a:srgbClr val="CCFF66"/>
                                      </p:to>
                                    </p:animClr>
                                    <p:animClr clrSpc="rgb" dir="cw">
                                      <p:cBhvr>
                                        <p:cTn id="12" dur="625" autoRev="1" fill="remove"/>
                                        <p:tgtEl>
                                          <p:spTgt spid="2"/>
                                        </p:tgtEl>
                                        <p:attrNameLst>
                                          <p:attrName>fillcolor</p:attrName>
                                        </p:attrNameLst>
                                      </p:cBhvr>
                                      <p:to>
                                        <a:srgbClr val="CCFF66"/>
                                      </p:to>
                                    </p:animClr>
                                    <p:set>
                                      <p:cBhvr>
                                        <p:cTn id="13" dur="625" autoRev="1" fill="remove"/>
                                        <p:tgtEl>
                                          <p:spTgt spid="2"/>
                                        </p:tgtEl>
                                        <p:attrNameLst>
                                          <p:attrName>fill.type</p:attrName>
                                        </p:attrNameLst>
                                      </p:cBhvr>
                                      <p:to>
                                        <p:strVal val="solid"/>
                                      </p:to>
                                    </p:set>
                                    <p:set>
                                      <p:cBhvr>
                                        <p:cTn id="14" dur="625" autoRev="1" fill="remove"/>
                                        <p:tgtEl>
                                          <p:spTgt spid="2"/>
                                        </p:tgtEl>
                                        <p:attrNameLst>
                                          <p:attrName>fill.on</p:attrName>
                                        </p:attrNameLst>
                                      </p:cBhvr>
                                      <p:to>
                                        <p:strVal val="true"/>
                                      </p:to>
                                    </p:set>
                                  </p:childTnLst>
                                </p:cTn>
                              </p:par>
                              <p:par>
                                <p:cTn id="15" presetID="53" presetClass="entr" presetSubtype="16" fill="hold" nodeType="withEffect">
                                  <p:stCondLst>
                                    <p:cond delay="11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750" fill="hold"/>
                                        <p:tgtEl>
                                          <p:spTgt spid="5"/>
                                        </p:tgtEl>
                                        <p:attrNameLst>
                                          <p:attrName>ppt_w</p:attrName>
                                        </p:attrNameLst>
                                      </p:cBhvr>
                                      <p:tavLst>
                                        <p:tav tm="0">
                                          <p:val>
                                            <p:fltVal val="0"/>
                                          </p:val>
                                        </p:tav>
                                        <p:tav tm="100000">
                                          <p:val>
                                            <p:strVal val="#ppt_w"/>
                                          </p:val>
                                        </p:tav>
                                      </p:tavLst>
                                    </p:anim>
                                    <p:anim calcmode="lin" valueType="num">
                                      <p:cBhvr>
                                        <p:cTn id="18" dur="750" fill="hold"/>
                                        <p:tgtEl>
                                          <p:spTgt spid="5"/>
                                        </p:tgtEl>
                                        <p:attrNameLst>
                                          <p:attrName>ppt_h</p:attrName>
                                        </p:attrNameLst>
                                      </p:cBhvr>
                                      <p:tavLst>
                                        <p:tav tm="0">
                                          <p:val>
                                            <p:fltVal val="0"/>
                                          </p:val>
                                        </p:tav>
                                        <p:tav tm="100000">
                                          <p:val>
                                            <p:strVal val="#ppt_h"/>
                                          </p:val>
                                        </p:tav>
                                      </p:tavLst>
                                    </p:anim>
                                    <p:animEffect transition="in" filter="fade">
                                      <p:cBhvr>
                                        <p:cTn id="19" dur="750"/>
                                        <p:tgtEl>
                                          <p:spTgt spid="5"/>
                                        </p:tgtEl>
                                      </p:cBhvr>
                                    </p:animEffect>
                                  </p:childTnLst>
                                </p:cTn>
                              </p:par>
                              <p:par>
                                <p:cTn id="20" presetID="26" presetClass="emph" presetSubtype="0" repeatCount="indefinite" fill="hold" nodeType="withEffect">
                                  <p:stCondLst>
                                    <p:cond delay="12250"/>
                                  </p:stCondLst>
                                  <p:endCondLst>
                                    <p:cond evt="onNext" delay="0">
                                      <p:tgtEl>
                                        <p:sldTgt/>
                                      </p:tgtEl>
                                    </p:cond>
                                  </p:endCondLst>
                                  <p:childTnLst>
                                    <p:animEffect transition="out" filter="fade">
                                      <p:cBhvr>
                                        <p:cTn id="21" dur="750" tmFilter="0, 0; .2, .5; .8, .5; 1, 0"/>
                                        <p:tgtEl>
                                          <p:spTgt spid="5"/>
                                        </p:tgtEl>
                                      </p:cBhvr>
                                    </p:animEffect>
                                    <p:animScale>
                                      <p:cBhvr>
                                        <p:cTn id="22" dur="375" autoRev="1" fill="hold"/>
                                        <p:tgtEl>
                                          <p:spTgt spid="5"/>
                                        </p:tgtEl>
                                      </p:cBhvr>
                                      <p:by x="105000" y="105000"/>
                                    </p:animScale>
                                  </p:childTnLst>
                                </p:cTn>
                              </p:par>
                              <p:par>
                                <p:cTn id="23" presetID="10" presetClass="entr" presetSubtype="0" fill="hold" grpId="1" nodeType="withEffect">
                                  <p:stCondLst>
                                    <p:cond delay="675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44" presetClass="path" presetSubtype="0" accel="50000" decel="50000" fill="hold" grpId="0" nodeType="withEffect">
                                  <p:stCondLst>
                                    <p:cond delay="6750"/>
                                  </p:stCondLst>
                                  <p:childTnLst>
                                    <p:animMotion origin="layout" path="M 8.33333E-7 1.48148E-6 L 0.05325 -0.04005 C 0.06445 -0.04908 0.08112 -0.05394 0.09857 -0.05394 C 0.11836 -0.05394 0.13437 -0.04908 0.14544 -0.04005 L 0.19896 1.48148E-6 " pathEditMode="relative" rAng="0" ptsTypes="AAAAA">
                                      <p:cBhvr>
                                        <p:cTn id="27" dur="1500" spd="-100000" fill="hold"/>
                                        <p:tgtEl>
                                          <p:spTgt spid="6"/>
                                        </p:tgtEl>
                                        <p:attrNameLst>
                                          <p:attrName>ppt_x</p:attrName>
                                          <p:attrName>ppt_y</p:attrName>
                                        </p:attrNameLst>
                                      </p:cBhvr>
                                      <p:rCtr x="9948" y="-2708"/>
                                    </p:animMotion>
                                  </p:childTnLst>
                                </p:cTn>
                              </p:par>
                              <p:par>
                                <p:cTn id="28" presetID="27" presetClass="emph" presetSubtype="0" repeatCount="indefinite" fill="remove" grpId="2" nodeType="withEffect">
                                  <p:stCondLst>
                                    <p:cond delay="8250"/>
                                  </p:stCondLst>
                                  <p:childTnLst>
                                    <p:animClr clrSpc="rgb" dir="cw">
                                      <p:cBhvr override="childStyle">
                                        <p:cTn id="29" dur="625" autoRev="1" fill="remove"/>
                                        <p:tgtEl>
                                          <p:spTgt spid="6"/>
                                        </p:tgtEl>
                                        <p:attrNameLst>
                                          <p:attrName>style.color</p:attrName>
                                        </p:attrNameLst>
                                      </p:cBhvr>
                                      <p:to>
                                        <a:srgbClr val="CCFF66"/>
                                      </p:to>
                                    </p:animClr>
                                    <p:animClr clrSpc="rgb" dir="cw">
                                      <p:cBhvr>
                                        <p:cTn id="30" dur="625" autoRev="1" fill="remove"/>
                                        <p:tgtEl>
                                          <p:spTgt spid="6"/>
                                        </p:tgtEl>
                                        <p:attrNameLst>
                                          <p:attrName>fillcolor</p:attrName>
                                        </p:attrNameLst>
                                      </p:cBhvr>
                                      <p:to>
                                        <a:srgbClr val="CCFF66"/>
                                      </p:to>
                                    </p:animClr>
                                    <p:set>
                                      <p:cBhvr>
                                        <p:cTn id="31" dur="625" autoRev="1" fill="remove"/>
                                        <p:tgtEl>
                                          <p:spTgt spid="6"/>
                                        </p:tgtEl>
                                        <p:attrNameLst>
                                          <p:attrName>fill.type</p:attrName>
                                        </p:attrNameLst>
                                      </p:cBhvr>
                                      <p:to>
                                        <p:strVal val="solid"/>
                                      </p:to>
                                    </p:set>
                                    <p:set>
                                      <p:cBhvr>
                                        <p:cTn id="32" dur="625"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2" grpId="2" bldLvl="0" animBg="1"/>
      <p:bldP spid="6" grpId="0" bldLvl="0" animBg="1"/>
      <p:bldP spid="6" grpId="1" bldLvl="0" animBg="1"/>
      <p:bldP spid="6" grpId="2"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25">
            <a:extLst>
              <a:ext uri="{FF2B5EF4-FFF2-40B4-BE49-F238E27FC236}">
                <a16:creationId xmlns:a16="http://schemas.microsoft.com/office/drawing/2014/main" id="{4C3E94B2-950F-0E5B-1556-84025565B9B8}"/>
              </a:ext>
            </a:extLst>
          </p:cNvPr>
          <p:cNvSpPr/>
          <p:nvPr/>
        </p:nvSpPr>
        <p:spPr>
          <a:xfrm>
            <a:off x="83728" y="994238"/>
            <a:ext cx="7003239" cy="631711"/>
          </a:xfrm>
          <a:prstGeom prst="rect">
            <a:avLst/>
          </a:prstGeom>
          <a:noFill/>
          <a:ln>
            <a:noFill/>
          </a:ln>
        </p:spPr>
        <p:txBody>
          <a:bodyPr wrap="square">
            <a:spAutoFit/>
          </a:bodyPr>
          <a:lstStyle/>
          <a:p>
            <a:pPr algn="ctr" defTabSz="242570">
              <a:lnSpc>
                <a:spcPct val="120000"/>
              </a:lnSpc>
              <a:spcBef>
                <a:spcPts val="640"/>
              </a:spcBef>
              <a:defRPr/>
            </a:pPr>
            <a:r>
              <a:rPr lang="en-US" altLang="zh-CN" sz="32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I. </a:t>
            </a:r>
            <a:r>
              <a:rPr lang="en-US" altLang="zh-CN" sz="3200" b="1" dirty="0" err="1">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Vị</a:t>
            </a:r>
            <a:r>
              <a:rPr lang="en-US" altLang="zh-CN" sz="32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200" b="1" dirty="0" err="1">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trí</a:t>
            </a:r>
            <a:r>
              <a:rPr lang="en-US" altLang="zh-CN" sz="32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200" b="1" dirty="0" err="1">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địa</a:t>
            </a:r>
            <a:r>
              <a:rPr lang="en-US" altLang="zh-CN" sz="32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200" b="1" dirty="0" err="1">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lí</a:t>
            </a:r>
            <a:r>
              <a:rPr lang="en-US" altLang="zh-CN" sz="32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200" b="1" dirty="0" err="1">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của</a:t>
            </a:r>
            <a:r>
              <a:rPr lang="en-US" altLang="zh-CN" sz="32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200" b="1" dirty="0" err="1">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Đông</a:t>
            </a:r>
            <a:r>
              <a:rPr lang="en-US" altLang="zh-CN" sz="32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 Nam Á</a:t>
            </a:r>
            <a:endParaRPr lang="zh-CN" altLang="en-US" sz="32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endParaRPr>
          </a:p>
        </p:txBody>
      </p:sp>
      <p:sp>
        <p:nvSpPr>
          <p:cNvPr id="8" name="TextBox 2">
            <a:extLst>
              <a:ext uri="{FF2B5EF4-FFF2-40B4-BE49-F238E27FC236}">
                <a16:creationId xmlns:a16="http://schemas.microsoft.com/office/drawing/2014/main" id="{460C77BE-9C63-EF4A-6F8B-8C1F1538A9A6}"/>
              </a:ext>
            </a:extLst>
          </p:cNvPr>
          <p:cNvSpPr txBox="1"/>
          <p:nvPr/>
        </p:nvSpPr>
        <p:spPr>
          <a:xfrm>
            <a:off x="0" y="56515"/>
            <a:ext cx="12192000" cy="1077218"/>
          </a:xfrm>
          <a:prstGeom prst="rect">
            <a:avLst/>
          </a:prstGeom>
          <a:noFill/>
        </p:spPr>
        <p:txBody>
          <a:bodyPr wrap="square" rtlCol="0">
            <a:spAutoFit/>
          </a:bodyPr>
          <a:lstStyle/>
          <a:p>
            <a:pPr algn="ctr"/>
            <a:r>
              <a:rPr lang="en-US" altLang="zh-CN" sz="3200" b="1" dirty="0">
                <a:ln/>
                <a:solidFill>
                  <a:srgbClr val="FF0000"/>
                </a:solidFill>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rPr>
              <a:t>BÀI 12: CÁC VƯƠNG QUỐC CỔ ĐÔNG NAM Á </a:t>
            </a:r>
          </a:p>
          <a:p>
            <a:pPr algn="ctr"/>
            <a:r>
              <a:rPr lang="en-US" altLang="zh-CN" sz="3200" b="1" dirty="0">
                <a:ln/>
                <a:solidFill>
                  <a:srgbClr val="FF0000"/>
                </a:solidFill>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rPr>
              <a:t>TRƯỚC THẾ KỈ X</a:t>
            </a:r>
          </a:p>
        </p:txBody>
      </p:sp>
      <p:sp>
        <p:nvSpPr>
          <p:cNvPr id="3" name="TextBox 2">
            <a:extLst>
              <a:ext uri="{FF2B5EF4-FFF2-40B4-BE49-F238E27FC236}">
                <a16:creationId xmlns:a16="http://schemas.microsoft.com/office/drawing/2014/main" id="{481A7BE7-139E-977E-B652-DC26DA037645}"/>
              </a:ext>
            </a:extLst>
          </p:cNvPr>
          <p:cNvSpPr txBox="1"/>
          <p:nvPr/>
        </p:nvSpPr>
        <p:spPr>
          <a:xfrm>
            <a:off x="548640" y="1797398"/>
            <a:ext cx="11643360" cy="3539430"/>
          </a:xfrm>
          <a:prstGeom prst="rect">
            <a:avLst/>
          </a:prstGeom>
          <a:noFill/>
        </p:spPr>
        <p:txBody>
          <a:bodyPr wrap="square">
            <a:spAutoFit/>
          </a:bodyPr>
          <a:lstStyle/>
          <a:p>
            <a:pPr marL="285750" indent="-285750" algn="just">
              <a:buFontTx/>
              <a:buChar char="-"/>
            </a:pP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Nằm</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ở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phía</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Đông</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Nam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châu</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Á,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tiếp</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giáp</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Thái Bình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Dương</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Ấn</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Độ</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Dương</a:t>
            </a:r>
            <a:endParaRPr lang="en-US" altLang="zh-CN" sz="2800" b="1"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buFontTx/>
              <a:buChar char="-"/>
            </a:pP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Là</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cầu</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nối</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Trung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Quốc</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Ấn</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Độ</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lục</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địa</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Á –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Âu</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với</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châu</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Đại</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Dương</a:t>
            </a:r>
            <a:endParaRPr lang="en-US" altLang="zh-CN" sz="2800" b="1"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buFontTx/>
              <a:buChar char="-"/>
            </a:pPr>
            <a:r>
              <a:rPr lang="en-US" sz="2800" b="1" dirty="0" err="1">
                <a:latin typeface="Times New Roman" panose="02020603050405020304" pitchFamily="18" charset="0"/>
                <a:ea typeface="Cambria" panose="02040503050406030204" pitchFamily="18" charset="0"/>
                <a:cs typeface="Times New Roman" panose="02020603050405020304" pitchFamily="18" charset="0"/>
              </a:rPr>
              <a:t>Khí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hậu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nhiệt</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đới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ẩm</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mùa</a:t>
            </a:r>
            <a:r>
              <a:rPr lang="en-US" sz="2800" b="1" dirty="0">
                <a:latin typeface="Times New Roman" panose="02020603050405020304" pitchFamily="18" charset="0"/>
                <a:ea typeface="Cambria" panose="02040503050406030204" pitchFamily="18" charset="0"/>
                <a:cs typeface="Times New Roman" panose="02020603050405020304" pitchFamily="18" charset="0"/>
              </a:rPr>
              <a:t>.</a:t>
            </a:r>
            <a:endParaRPr lang="en-US" sz="2800"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Thuận</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lợi</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phát</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triển</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nông</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giao</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lưu</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mại</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qua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biển</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Khó</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khăn</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Thiên</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tai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bão</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lũ</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hạn</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2800" b="1" dirty="0" err="1">
                <a:latin typeface="Times New Roman" panose="02020603050405020304" pitchFamily="18" charset="0"/>
                <a:ea typeface="Cambria" panose="02040503050406030204" pitchFamily="18" charset="0"/>
                <a:cs typeface="Times New Roman" panose="02020603050405020304" pitchFamily="18" charset="0"/>
              </a:rPr>
              <a:t>hán</a:t>
            </a:r>
            <a:r>
              <a:rPr lang="en-US" altLang="zh-CN" sz="2800" b="1" dirty="0">
                <a:latin typeface="Times New Roman" panose="02020603050405020304" pitchFamily="18" charset="0"/>
                <a:ea typeface="Cambria" panose="02040503050406030204" pitchFamily="18" charset="0"/>
                <a:cs typeface="Times New Roman" panose="02020603050405020304" pitchFamily="18" charset="0"/>
              </a:rPr>
              <a:t>…) </a:t>
            </a:r>
            <a:endParaRPr lang="zh-CN" altLang="en-US" sz="2800" b="1" dirty="0">
              <a:latin typeface="Times New Roman" panose="02020603050405020304" pitchFamily="18" charset="0"/>
              <a:ea typeface="微软简中圆" charset="0"/>
              <a:cs typeface="Times New Roman" panose="02020603050405020304" pitchFamily="18" charset="0"/>
            </a:endParaRPr>
          </a:p>
        </p:txBody>
      </p:sp>
      <p:sp>
        <p:nvSpPr>
          <p:cNvPr id="10" name="TextBox 2">
            <a:extLst>
              <a:ext uri="{FF2B5EF4-FFF2-40B4-BE49-F238E27FC236}">
                <a16:creationId xmlns:a16="http://schemas.microsoft.com/office/drawing/2014/main" id="{A4D8FEEE-83CF-244A-8FF1-0E8E1DDC31D3}"/>
              </a:ext>
            </a:extLst>
          </p:cNvPr>
          <p:cNvSpPr txBox="1"/>
          <p:nvPr/>
        </p:nvSpPr>
        <p:spPr>
          <a:xfrm>
            <a:off x="0" y="30580"/>
            <a:ext cx="12192000" cy="1077218"/>
          </a:xfrm>
          <a:prstGeom prst="rect">
            <a:avLst/>
          </a:prstGeom>
          <a:noFill/>
        </p:spPr>
        <p:txBody>
          <a:bodyPr wrap="square" rtlCol="0">
            <a:spAutoFit/>
          </a:bodyPr>
          <a:lstStyle/>
          <a:p>
            <a:pPr algn="ctr"/>
            <a:r>
              <a:rPr lang="en-US" altLang="zh-CN" sz="3200" b="1" dirty="0">
                <a:ln/>
                <a:solidFill>
                  <a:srgbClr val="FF0000"/>
                </a:solidFill>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rPr>
              <a:t>BÀI 12: CÁC VƯƠNG QUỐC CỔ ĐÔNG NAM Á </a:t>
            </a:r>
          </a:p>
          <a:p>
            <a:pPr algn="ctr"/>
            <a:r>
              <a:rPr lang="en-US" altLang="zh-CN" sz="3200" b="1" dirty="0">
                <a:ln/>
                <a:solidFill>
                  <a:srgbClr val="FF0000"/>
                </a:solidFill>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rPr>
              <a:t>TRƯỚC THẾ KỈ X</a:t>
            </a:r>
          </a:p>
        </p:txBody>
      </p:sp>
    </p:spTree>
    <p:extLst>
      <p:ext uri="{BB962C8B-B14F-4D97-AF65-F5344CB8AC3E}">
        <p14:creationId xmlns:p14="http://schemas.microsoft.com/office/powerpoint/2010/main" val="4240053985"/>
      </p:ext>
    </p:extLst>
  </p:cSld>
  <p:clrMapOvr>
    <a:masterClrMapping/>
  </p:clrMapOvr>
  <p:transition spd="slow">
    <p:wheel spokes="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4210A00C-DAE1-D133-5C78-6021B1B29950}"/>
              </a:ext>
            </a:extLst>
          </p:cNvPr>
          <p:cNvSpPr txBox="1"/>
          <p:nvPr/>
        </p:nvSpPr>
        <p:spPr>
          <a:xfrm>
            <a:off x="0" y="30580"/>
            <a:ext cx="12192000" cy="1077218"/>
          </a:xfrm>
          <a:prstGeom prst="rect">
            <a:avLst/>
          </a:prstGeom>
          <a:noFill/>
        </p:spPr>
        <p:txBody>
          <a:bodyPr wrap="square" rtlCol="0">
            <a:spAutoFit/>
          </a:bodyPr>
          <a:lstStyle/>
          <a:p>
            <a:pPr algn="ctr"/>
            <a:r>
              <a:rPr lang="en-US" altLang="zh-CN" sz="3200" b="1" dirty="0">
                <a:ln/>
                <a:solidFill>
                  <a:srgbClr val="FF0000"/>
                </a:solidFill>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rPr>
              <a:t>BÀI 12: CÁC VƯƠNG QUỐC CỔ ĐÔNG NAM Á </a:t>
            </a:r>
          </a:p>
          <a:p>
            <a:pPr algn="ctr"/>
            <a:r>
              <a:rPr lang="en-US" altLang="zh-CN" sz="3200" b="1" dirty="0">
                <a:ln/>
                <a:solidFill>
                  <a:srgbClr val="FF0000"/>
                </a:solidFill>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rPr>
              <a:t>TRƯỚC THẾ KỈ X</a:t>
            </a:r>
          </a:p>
        </p:txBody>
      </p:sp>
      <p:sp>
        <p:nvSpPr>
          <p:cNvPr id="5" name="矩形 25">
            <a:extLst>
              <a:ext uri="{FF2B5EF4-FFF2-40B4-BE49-F238E27FC236}">
                <a16:creationId xmlns:a16="http://schemas.microsoft.com/office/drawing/2014/main" id="{2BA79337-958D-D505-C113-D011741E68D8}"/>
              </a:ext>
            </a:extLst>
          </p:cNvPr>
          <p:cNvSpPr/>
          <p:nvPr/>
        </p:nvSpPr>
        <p:spPr>
          <a:xfrm>
            <a:off x="487998" y="1227702"/>
            <a:ext cx="11704002" cy="1222642"/>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defTabSz="242570">
              <a:lnSpc>
                <a:spcPct val="120000"/>
              </a:lnSpc>
              <a:spcBef>
                <a:spcPts val="640"/>
              </a:spcBef>
              <a:defRPr/>
            </a:pPr>
            <a:r>
              <a:rPr lang="en-US" altLang="zh-CN" sz="32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II. </a:t>
            </a:r>
            <a:r>
              <a:rPr lang="en-US" altLang="zh-CN" sz="32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Sự</a:t>
            </a:r>
            <a:r>
              <a:rPr lang="en-US" altLang="zh-CN" sz="32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2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xuất</a:t>
            </a:r>
            <a:r>
              <a:rPr lang="en-US" altLang="zh-CN" sz="32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2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hiện</a:t>
            </a:r>
            <a:r>
              <a:rPr lang="en-US" altLang="zh-CN" sz="32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2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của</a:t>
            </a:r>
            <a:r>
              <a:rPr lang="en-US" altLang="zh-CN" sz="32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2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các</a:t>
            </a:r>
            <a:r>
              <a:rPr lang="en-US" altLang="zh-CN" sz="32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2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vương</a:t>
            </a:r>
            <a:r>
              <a:rPr lang="en-US" altLang="zh-CN" sz="32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2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quốc</a:t>
            </a:r>
            <a:r>
              <a:rPr lang="en-US" altLang="zh-CN" sz="32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2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cổ</a:t>
            </a:r>
            <a:r>
              <a:rPr lang="en-US" altLang="zh-CN" sz="32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2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từ</a:t>
            </a:r>
            <a:r>
              <a:rPr lang="en-US" altLang="zh-CN" sz="32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2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đầu</a:t>
            </a:r>
            <a:r>
              <a:rPr lang="en-US" altLang="zh-CN" sz="32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2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công</a:t>
            </a:r>
            <a:r>
              <a:rPr lang="en-US" altLang="zh-CN" sz="32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2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nguyên</a:t>
            </a:r>
            <a:r>
              <a:rPr lang="en-US" altLang="zh-CN" sz="32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2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đến</a:t>
            </a:r>
            <a:r>
              <a:rPr lang="en-US" altLang="zh-CN" sz="32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2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thế</a:t>
            </a:r>
            <a:r>
              <a:rPr lang="en-US" altLang="zh-CN" sz="32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200" b="1" dirty="0" err="1">
                <a:solidFill>
                  <a:srgbClr val="002060"/>
                </a:solidFill>
                <a:latin typeface="Times New Roman" panose="02020603050405020304" pitchFamily="18" charset="0"/>
                <a:ea typeface="微软简中圆" charset="0"/>
                <a:cs typeface="Times New Roman" panose="02020603050405020304" pitchFamily="18" charset="0"/>
                <a:sym typeface="Lato" charset="0"/>
              </a:rPr>
              <a:t>kỉ</a:t>
            </a:r>
            <a:r>
              <a:rPr lang="en-US" altLang="zh-CN" sz="3200" b="1" dirty="0">
                <a:solidFill>
                  <a:srgbClr val="002060"/>
                </a:solidFill>
                <a:latin typeface="Times New Roman" panose="02020603050405020304" pitchFamily="18" charset="0"/>
                <a:ea typeface="微软简中圆" charset="0"/>
                <a:cs typeface="Times New Roman" panose="02020603050405020304" pitchFamily="18" charset="0"/>
                <a:sym typeface="Lato" charset="0"/>
              </a:rPr>
              <a:t> VII</a:t>
            </a:r>
            <a:endParaRPr lang="zh-CN" altLang="en-US" sz="3200" b="1" dirty="0">
              <a:solidFill>
                <a:srgbClr val="002060"/>
              </a:solidFill>
              <a:latin typeface="Times New Roman" panose="02020603050405020304" pitchFamily="18" charset="0"/>
              <a:ea typeface="微软简中圆" charset="0"/>
              <a:cs typeface="Times New Roman" panose="02020603050405020304" pitchFamily="18" charset="0"/>
              <a:sym typeface="Lato" charset="0"/>
            </a:endParaRPr>
          </a:p>
        </p:txBody>
      </p:sp>
      <p:sp>
        <p:nvSpPr>
          <p:cNvPr id="6" name="TextBox 5">
            <a:extLst>
              <a:ext uri="{FF2B5EF4-FFF2-40B4-BE49-F238E27FC236}">
                <a16:creationId xmlns:a16="http://schemas.microsoft.com/office/drawing/2014/main" id="{98B7F002-FBBD-7FDA-7225-5B6F5DB043C4}"/>
              </a:ext>
            </a:extLst>
          </p:cNvPr>
          <p:cNvSpPr txBox="1"/>
          <p:nvPr/>
        </p:nvSpPr>
        <p:spPr>
          <a:xfrm>
            <a:off x="548640" y="2426215"/>
            <a:ext cx="11643360" cy="4401205"/>
          </a:xfrm>
          <a:prstGeom prst="rect">
            <a:avLst/>
          </a:prstGeom>
          <a:noFill/>
        </p:spPr>
        <p:txBody>
          <a:bodyPr wrap="square">
            <a:spAutoFit/>
          </a:bodyPr>
          <a:lstStyle/>
          <a:p>
            <a:pPr marL="285750" indent="-285750" algn="just">
              <a:buFontTx/>
              <a:buChar char="-"/>
            </a:pPr>
            <a:r>
              <a:rPr lang="en-US" altLang="zh-CN" sz="2800" b="1" dirty="0" err="1">
                <a:latin typeface="Times New Roman" panose="02020603050405020304" pitchFamily="18" charset="0"/>
                <a:ea typeface="微软简中圆" charset="0"/>
                <a:cs typeface="Times New Roman" panose="02020603050405020304" pitchFamily="18" charset="0"/>
              </a:rPr>
              <a:t>Thời</a:t>
            </a:r>
            <a:r>
              <a:rPr lang="en-US" altLang="zh-CN" sz="2800" b="1" dirty="0">
                <a:latin typeface="Times New Roman" panose="02020603050405020304" pitchFamily="18" charset="0"/>
                <a:ea typeface="微软简中圆" charset="0"/>
                <a:cs typeface="Times New Roman" panose="02020603050405020304" pitchFamily="18" charset="0"/>
              </a:rPr>
              <a:t> </a:t>
            </a:r>
            <a:r>
              <a:rPr lang="en-US" altLang="zh-CN" sz="2800" b="1" dirty="0" err="1">
                <a:latin typeface="Times New Roman" panose="02020603050405020304" pitchFamily="18" charset="0"/>
                <a:ea typeface="微软简中圆" charset="0"/>
                <a:cs typeface="Times New Roman" panose="02020603050405020304" pitchFamily="18" charset="0"/>
              </a:rPr>
              <a:t>gian</a:t>
            </a:r>
            <a:r>
              <a:rPr lang="en-US" altLang="zh-CN" sz="2800" b="1" dirty="0">
                <a:latin typeface="Times New Roman" panose="02020603050405020304" pitchFamily="18" charset="0"/>
                <a:ea typeface="微软简中圆" charset="0"/>
                <a:cs typeface="Times New Roman" panose="02020603050405020304" pitchFamily="18" charset="0"/>
              </a:rPr>
              <a:t>: </a:t>
            </a:r>
            <a:r>
              <a:rPr lang="en-US" altLang="zh-CN" sz="2800" b="1" dirty="0" err="1">
                <a:latin typeface="Times New Roman" panose="02020603050405020304" pitchFamily="18" charset="0"/>
                <a:ea typeface="微软简中圆" charset="0"/>
                <a:cs typeface="Times New Roman" panose="02020603050405020304" pitchFamily="18" charset="0"/>
              </a:rPr>
              <a:t>vào</a:t>
            </a:r>
            <a:r>
              <a:rPr lang="en-US" altLang="zh-CN" sz="2800" b="1" dirty="0">
                <a:latin typeface="Times New Roman" panose="02020603050405020304" pitchFamily="18" charset="0"/>
                <a:ea typeface="微软简中圆" charset="0"/>
                <a:cs typeface="Times New Roman" panose="02020603050405020304" pitchFamily="18" charset="0"/>
              </a:rPr>
              <a:t> </a:t>
            </a:r>
            <a:r>
              <a:rPr lang="en-US" altLang="zh-CN" sz="2800" b="1" dirty="0" err="1">
                <a:latin typeface="Times New Roman" panose="02020603050405020304" pitchFamily="18" charset="0"/>
                <a:ea typeface="微软简中圆" charset="0"/>
                <a:cs typeface="Times New Roman" panose="02020603050405020304" pitchFamily="18" charset="0"/>
              </a:rPr>
              <a:t>những</a:t>
            </a:r>
            <a:r>
              <a:rPr lang="en-US" altLang="zh-CN" sz="2800" b="1" dirty="0">
                <a:latin typeface="Times New Roman" panose="02020603050405020304" pitchFamily="18" charset="0"/>
                <a:ea typeface="微软简中圆" charset="0"/>
                <a:cs typeface="Times New Roman" panose="02020603050405020304" pitchFamily="18" charset="0"/>
              </a:rPr>
              <a:t> </a:t>
            </a:r>
            <a:r>
              <a:rPr lang="en-US" altLang="zh-CN" sz="2800" b="1" dirty="0" err="1">
                <a:latin typeface="Times New Roman" panose="02020603050405020304" pitchFamily="18" charset="0"/>
                <a:ea typeface="微软简中圆" charset="0"/>
                <a:cs typeface="Times New Roman" panose="02020603050405020304" pitchFamily="18" charset="0"/>
              </a:rPr>
              <a:t>thế</a:t>
            </a:r>
            <a:r>
              <a:rPr lang="en-US" altLang="zh-CN" sz="2800" b="1" dirty="0">
                <a:latin typeface="Times New Roman" panose="02020603050405020304" pitchFamily="18" charset="0"/>
                <a:ea typeface="微软简中圆" charset="0"/>
                <a:cs typeface="Times New Roman" panose="02020603050405020304" pitchFamily="18" charset="0"/>
              </a:rPr>
              <a:t> </a:t>
            </a:r>
            <a:r>
              <a:rPr lang="en-US" altLang="zh-CN" sz="2800" b="1" dirty="0" err="1">
                <a:latin typeface="Times New Roman" panose="02020603050405020304" pitchFamily="18" charset="0"/>
                <a:ea typeface="微软简中圆" charset="0"/>
                <a:cs typeface="Times New Roman" panose="02020603050405020304" pitchFamily="18" charset="0"/>
              </a:rPr>
              <a:t>kỉ</a:t>
            </a:r>
            <a:r>
              <a:rPr lang="en-US" altLang="zh-CN" sz="2800" b="1" dirty="0">
                <a:latin typeface="Times New Roman" panose="02020603050405020304" pitchFamily="18" charset="0"/>
                <a:ea typeface="微软简中圆" charset="0"/>
                <a:cs typeface="Times New Roman" panose="02020603050405020304" pitchFamily="18" charset="0"/>
              </a:rPr>
              <a:t> </a:t>
            </a:r>
            <a:r>
              <a:rPr lang="en-US" altLang="zh-CN" sz="2800" b="1" dirty="0" err="1">
                <a:latin typeface="Times New Roman" panose="02020603050405020304" pitchFamily="18" charset="0"/>
                <a:ea typeface="微软简中圆" charset="0"/>
                <a:cs typeface="Times New Roman" panose="02020603050405020304" pitchFamily="18" charset="0"/>
              </a:rPr>
              <a:t>đầu</a:t>
            </a:r>
            <a:r>
              <a:rPr lang="en-US" altLang="zh-CN" sz="2800" b="1" dirty="0">
                <a:latin typeface="Times New Roman" panose="02020603050405020304" pitchFamily="18" charset="0"/>
                <a:ea typeface="微软简中圆" charset="0"/>
                <a:cs typeface="Times New Roman" panose="02020603050405020304" pitchFamily="18" charset="0"/>
              </a:rPr>
              <a:t> </a:t>
            </a:r>
            <a:r>
              <a:rPr lang="en-US" altLang="zh-CN" sz="2800" b="1" dirty="0" err="1">
                <a:latin typeface="Times New Roman" panose="02020603050405020304" pitchFamily="18" charset="0"/>
                <a:ea typeface="微软简中圆" charset="0"/>
                <a:cs typeface="Times New Roman" panose="02020603050405020304" pitchFamily="18" charset="0"/>
              </a:rPr>
              <a:t>công</a:t>
            </a:r>
            <a:r>
              <a:rPr lang="en-US" altLang="zh-CN" sz="2800" b="1" dirty="0">
                <a:latin typeface="Times New Roman" panose="02020603050405020304" pitchFamily="18" charset="0"/>
                <a:ea typeface="微软简中圆" charset="0"/>
                <a:cs typeface="Times New Roman" panose="02020603050405020304" pitchFamily="18" charset="0"/>
              </a:rPr>
              <a:t> </a:t>
            </a:r>
            <a:r>
              <a:rPr lang="en-US" altLang="zh-CN" sz="2800" b="1" dirty="0" err="1">
                <a:latin typeface="Times New Roman" panose="02020603050405020304" pitchFamily="18" charset="0"/>
                <a:ea typeface="微软简中圆" charset="0"/>
                <a:cs typeface="Times New Roman" panose="02020603050405020304" pitchFamily="18" charset="0"/>
              </a:rPr>
              <a:t>nguyên</a:t>
            </a:r>
            <a:r>
              <a:rPr lang="en-US" altLang="zh-CN" sz="2800" b="1" dirty="0">
                <a:latin typeface="Times New Roman" panose="02020603050405020304" pitchFamily="18" charset="0"/>
                <a:ea typeface="微软简中圆" charset="0"/>
                <a:cs typeface="Times New Roman" panose="02020603050405020304" pitchFamily="18" charset="0"/>
              </a:rPr>
              <a:t>.</a:t>
            </a:r>
          </a:p>
          <a:p>
            <a:pPr marL="285750" indent="-285750" algn="just">
              <a:buFontTx/>
              <a:buChar char="-"/>
            </a:pPr>
            <a:r>
              <a:rPr lang="en-US" altLang="zh-CN" sz="2800" b="1" dirty="0" err="1">
                <a:latin typeface="Times New Roman" panose="02020603050405020304" pitchFamily="18" charset="0"/>
                <a:ea typeface="微软简中圆" charset="0"/>
                <a:cs typeface="Times New Roman" panose="02020603050405020304" pitchFamily="18" charset="0"/>
              </a:rPr>
              <a:t>Địa</a:t>
            </a:r>
            <a:r>
              <a:rPr lang="en-US" altLang="zh-CN" sz="2800" b="1" dirty="0">
                <a:latin typeface="Times New Roman" panose="02020603050405020304" pitchFamily="18" charset="0"/>
                <a:ea typeface="微软简中圆" charset="0"/>
                <a:cs typeface="Times New Roman" panose="02020603050405020304" pitchFamily="18" charset="0"/>
              </a:rPr>
              <a:t> </a:t>
            </a:r>
            <a:r>
              <a:rPr lang="en-US" altLang="zh-CN" sz="2800" b="1" dirty="0" err="1">
                <a:latin typeface="Times New Roman" panose="02020603050405020304" pitchFamily="18" charset="0"/>
                <a:ea typeface="微软简中圆" charset="0"/>
                <a:cs typeface="Times New Roman" panose="02020603050405020304" pitchFamily="18" charset="0"/>
              </a:rPr>
              <a:t>điểm</a:t>
            </a:r>
            <a:r>
              <a:rPr lang="en-US" altLang="zh-CN" sz="2800" b="1" dirty="0">
                <a:latin typeface="Times New Roman" panose="02020603050405020304" pitchFamily="18" charset="0"/>
                <a:ea typeface="微软简中圆" charset="0"/>
                <a:cs typeface="Times New Roman" panose="02020603050405020304" pitchFamily="18" charset="0"/>
              </a:rPr>
              <a:t>: </a:t>
            </a:r>
            <a:r>
              <a:rPr lang="en-US" altLang="zh-CN" sz="2800" b="1" dirty="0" err="1">
                <a:latin typeface="Times New Roman" panose="02020603050405020304" pitchFamily="18" charset="0"/>
                <a:ea typeface="微软简中圆" charset="0"/>
                <a:cs typeface="Times New Roman" panose="02020603050405020304" pitchFamily="18" charset="0"/>
              </a:rPr>
              <a:t>hình</a:t>
            </a:r>
            <a:r>
              <a:rPr lang="en-US" altLang="zh-CN" sz="2800" b="1" dirty="0">
                <a:latin typeface="Times New Roman" panose="02020603050405020304" pitchFamily="18" charset="0"/>
                <a:ea typeface="微软简中圆" charset="0"/>
                <a:cs typeface="Times New Roman" panose="02020603050405020304" pitchFamily="18" charset="0"/>
              </a:rPr>
              <a:t> </a:t>
            </a:r>
            <a:r>
              <a:rPr lang="en-US" altLang="zh-CN" sz="2800" b="1" dirty="0" err="1">
                <a:latin typeface="Times New Roman" panose="02020603050405020304" pitchFamily="18" charset="0"/>
                <a:ea typeface="微软简中圆" charset="0"/>
                <a:cs typeface="Times New Roman" panose="02020603050405020304" pitchFamily="18" charset="0"/>
              </a:rPr>
              <a:t>thành</a:t>
            </a:r>
            <a:r>
              <a:rPr lang="en-US" altLang="zh-CN" sz="2800" b="1" dirty="0">
                <a:latin typeface="Times New Roman" panose="02020603050405020304" pitchFamily="18" charset="0"/>
                <a:ea typeface="微软简中圆" charset="0"/>
                <a:cs typeface="Times New Roman" panose="02020603050405020304" pitchFamily="18" charset="0"/>
              </a:rPr>
              <a:t> </a:t>
            </a:r>
            <a:r>
              <a:rPr lang="en-US" altLang="zh-CN" sz="2800" b="1" dirty="0" err="1">
                <a:latin typeface="Times New Roman" panose="02020603050405020304" pitchFamily="18" charset="0"/>
                <a:ea typeface="微软简中圆" charset="0"/>
                <a:cs typeface="Times New Roman" panose="02020603050405020304" pitchFamily="18" charset="0"/>
              </a:rPr>
              <a:t>trên</a:t>
            </a:r>
            <a:r>
              <a:rPr lang="en-US" altLang="zh-CN" sz="2800" b="1" dirty="0">
                <a:latin typeface="Times New Roman" panose="02020603050405020304" pitchFamily="18" charset="0"/>
                <a:ea typeface="微软简中圆" charset="0"/>
                <a:cs typeface="Times New Roman" panose="02020603050405020304" pitchFamily="18" charset="0"/>
              </a:rPr>
              <a:t> </a:t>
            </a:r>
            <a:r>
              <a:rPr lang="en-US" altLang="zh-CN" sz="2800" b="1" dirty="0" err="1">
                <a:latin typeface="Times New Roman" panose="02020603050405020304" pitchFamily="18" charset="0"/>
                <a:ea typeface="微软简中圆" charset="0"/>
                <a:cs typeface="Times New Roman" panose="02020603050405020304" pitchFamily="18" charset="0"/>
              </a:rPr>
              <a:t>lưu</a:t>
            </a:r>
            <a:r>
              <a:rPr lang="en-US" altLang="zh-CN" sz="2800" b="1" dirty="0">
                <a:latin typeface="Times New Roman" panose="02020603050405020304" pitchFamily="18" charset="0"/>
                <a:ea typeface="微软简中圆" charset="0"/>
                <a:cs typeface="Times New Roman" panose="02020603050405020304" pitchFamily="18" charset="0"/>
              </a:rPr>
              <a:t> </a:t>
            </a:r>
            <a:r>
              <a:rPr lang="en-US" altLang="zh-CN" sz="2800" b="1" dirty="0" err="1">
                <a:latin typeface="Times New Roman" panose="02020603050405020304" pitchFamily="18" charset="0"/>
                <a:ea typeface="微软简中圆" charset="0"/>
                <a:cs typeface="Times New Roman" panose="02020603050405020304" pitchFamily="18" charset="0"/>
              </a:rPr>
              <a:t>vực</a:t>
            </a:r>
            <a:r>
              <a:rPr lang="en-US" altLang="zh-CN" sz="2800" b="1" dirty="0">
                <a:latin typeface="Times New Roman" panose="02020603050405020304" pitchFamily="18" charset="0"/>
                <a:ea typeface="微软简中圆" charset="0"/>
                <a:cs typeface="Times New Roman" panose="02020603050405020304" pitchFamily="18" charset="0"/>
              </a:rPr>
              <a:t> con </a:t>
            </a:r>
            <a:r>
              <a:rPr lang="en-US" altLang="zh-CN" sz="2800" b="1" dirty="0" err="1">
                <a:latin typeface="Times New Roman" panose="02020603050405020304" pitchFamily="18" charset="0"/>
                <a:ea typeface="微软简中圆" charset="0"/>
                <a:cs typeface="Times New Roman" panose="02020603050405020304" pitchFamily="18" charset="0"/>
              </a:rPr>
              <a:t>sông</a:t>
            </a:r>
            <a:r>
              <a:rPr lang="en-US" altLang="zh-CN" sz="2800" b="1" dirty="0">
                <a:latin typeface="Times New Roman" panose="02020603050405020304" pitchFamily="18" charset="0"/>
                <a:ea typeface="微软简中圆" charset="0"/>
                <a:cs typeface="Times New Roman" panose="02020603050405020304" pitchFamily="18" charset="0"/>
              </a:rPr>
              <a:t> </a:t>
            </a:r>
            <a:r>
              <a:rPr lang="en-US" altLang="zh-CN" sz="2800" b="1" dirty="0" err="1">
                <a:latin typeface="Times New Roman" panose="02020603050405020304" pitchFamily="18" charset="0"/>
                <a:ea typeface="微软简中圆" charset="0"/>
                <a:cs typeface="Times New Roman" panose="02020603050405020304" pitchFamily="18" charset="0"/>
              </a:rPr>
              <a:t>lớn</a:t>
            </a:r>
            <a:r>
              <a:rPr lang="en-US" altLang="zh-CN" sz="2800" b="1" dirty="0">
                <a:latin typeface="Times New Roman" panose="02020603050405020304" pitchFamily="18" charset="0"/>
                <a:ea typeface="微软简中圆" charset="0"/>
                <a:cs typeface="Times New Roman" panose="02020603050405020304" pitchFamily="18" charset="0"/>
              </a:rPr>
              <a:t>.</a:t>
            </a:r>
          </a:p>
          <a:p>
            <a:pPr marL="285750" indent="-285750" algn="just">
              <a:buFontTx/>
              <a:buChar char="-"/>
            </a:pPr>
            <a:r>
              <a:rPr lang="en-US" altLang="zh-CN" sz="2800" b="1" dirty="0" err="1">
                <a:latin typeface="Times New Roman" panose="02020603050405020304" pitchFamily="18" charset="0"/>
                <a:ea typeface="微软简中圆" charset="0"/>
                <a:cs typeface="Times New Roman" panose="02020603050405020304" pitchFamily="18" charset="0"/>
              </a:rPr>
              <a:t>Cơ</a:t>
            </a:r>
            <a:r>
              <a:rPr lang="en-US" altLang="zh-CN" sz="2800" b="1" dirty="0">
                <a:latin typeface="Times New Roman" panose="02020603050405020304" pitchFamily="18" charset="0"/>
                <a:ea typeface="微软简中圆" charset="0"/>
                <a:cs typeface="Times New Roman" panose="02020603050405020304" pitchFamily="18" charset="0"/>
              </a:rPr>
              <a:t> </a:t>
            </a:r>
            <a:r>
              <a:rPr lang="en-US" altLang="zh-CN" sz="2800" b="1" dirty="0" err="1">
                <a:latin typeface="Times New Roman" panose="02020603050405020304" pitchFamily="18" charset="0"/>
                <a:ea typeface="微软简中圆" charset="0"/>
                <a:cs typeface="Times New Roman" panose="02020603050405020304" pitchFamily="18" charset="0"/>
              </a:rPr>
              <a:t>sở</a:t>
            </a:r>
            <a:r>
              <a:rPr lang="en-US" altLang="zh-CN" sz="2800" b="1" dirty="0">
                <a:latin typeface="Times New Roman" panose="02020603050405020304" pitchFamily="18" charset="0"/>
                <a:ea typeface="微软简中圆" charset="0"/>
                <a:cs typeface="Times New Roman" panose="02020603050405020304" pitchFamily="18" charset="0"/>
              </a:rPr>
              <a:t> </a:t>
            </a:r>
            <a:r>
              <a:rPr lang="en-US" altLang="zh-CN" sz="2800" b="1" dirty="0" err="1">
                <a:latin typeface="Times New Roman" panose="02020603050405020304" pitchFamily="18" charset="0"/>
                <a:ea typeface="微软简中圆" charset="0"/>
                <a:cs typeface="Times New Roman" panose="02020603050405020304" pitchFamily="18" charset="0"/>
              </a:rPr>
              <a:t>hình</a:t>
            </a:r>
            <a:r>
              <a:rPr lang="en-US" altLang="zh-CN" sz="2800" b="1" dirty="0">
                <a:latin typeface="Times New Roman" panose="02020603050405020304" pitchFamily="18" charset="0"/>
                <a:ea typeface="微软简中圆" charset="0"/>
                <a:cs typeface="Times New Roman" panose="02020603050405020304" pitchFamily="18" charset="0"/>
              </a:rPr>
              <a:t> </a:t>
            </a:r>
            <a:r>
              <a:rPr lang="en-US" altLang="zh-CN" sz="2800" b="1" dirty="0" err="1">
                <a:latin typeface="Times New Roman" panose="02020603050405020304" pitchFamily="18" charset="0"/>
                <a:ea typeface="微软简中圆" charset="0"/>
                <a:cs typeface="Times New Roman" panose="02020603050405020304" pitchFamily="18" charset="0"/>
              </a:rPr>
              <a:t>thành</a:t>
            </a:r>
            <a:r>
              <a:rPr lang="en-US" altLang="zh-CN" sz="2800" b="1" dirty="0">
                <a:latin typeface="Times New Roman" panose="02020603050405020304" pitchFamily="18" charset="0"/>
                <a:ea typeface="微软简中圆" charset="0"/>
                <a:cs typeface="Times New Roman" panose="02020603050405020304" pitchFamily="18" charset="0"/>
              </a:rPr>
              <a:t>:</a:t>
            </a:r>
            <a:endParaRPr lang="vi-VN" altLang="zh-CN" sz="2800" b="1" dirty="0">
              <a:latin typeface="Times New Roman" panose="02020603050405020304" pitchFamily="18" charset="0"/>
              <a:ea typeface="微软简中圆" charset="0"/>
              <a:cs typeface="Times New Roman" panose="02020603050405020304" pitchFamily="18" charset="0"/>
            </a:endParaRPr>
          </a:p>
          <a:p>
            <a:pPr indent="254000" algn="just">
              <a:spcAft>
                <a:spcPts val="0"/>
              </a:spcAft>
            </a:pPr>
            <a:r>
              <a:rPr lang="vi-VN" altLang="zh-CN" sz="2800" b="1" dirty="0">
                <a:latin typeface="Times New Roman" panose="02020603050405020304" pitchFamily="18" charset="0"/>
                <a:ea typeface="微软简中圆" charset="0"/>
                <a:cs typeface="Times New Roman" panose="02020603050405020304" pitchFamily="18" charset="0"/>
              </a:rPr>
              <a:t>+</a:t>
            </a:r>
            <a:r>
              <a:rPr lang="vi-VN" sz="2800" b="1" dirty="0">
                <a:latin typeface="Times New Roman" panose="02020603050405020304" pitchFamily="18" charset="0"/>
                <a:ea typeface="Arial" panose="020B0604020202020204" pitchFamily="34" charset="0"/>
                <a:cs typeface="Times New Roman" panose="02020603050405020304" pitchFamily="18" charset="0"/>
              </a:rPr>
              <a:t> Nghề nông trồng lúa nước.</a:t>
            </a:r>
          </a:p>
          <a:p>
            <a:pPr indent="254000" algn="just">
              <a:spcAft>
                <a:spcPts val="0"/>
              </a:spcAft>
            </a:pPr>
            <a:r>
              <a:rPr lang="vi-VN" sz="2800" b="1" dirty="0">
                <a:latin typeface="Times New Roman" panose="02020603050405020304" pitchFamily="18" charset="0"/>
                <a:ea typeface="Arial" panose="020B0604020202020204" pitchFamily="34" charset="0"/>
                <a:cs typeface="Times New Roman" panose="02020603050405020304" pitchFamily="18" charset="0"/>
              </a:rPr>
              <a:t>+ Sự giao lưu thương mại.</a:t>
            </a:r>
            <a:endParaRPr lang="en-US" sz="2800" b="1" dirty="0">
              <a:latin typeface="Times New Roman" panose="02020603050405020304" pitchFamily="18" charset="0"/>
              <a:ea typeface="Arial" panose="020B0604020202020204" pitchFamily="34" charset="0"/>
              <a:cs typeface="Times New Roman" panose="02020603050405020304" pitchFamily="18" charset="0"/>
            </a:endParaRPr>
          </a:p>
          <a:p>
            <a:pPr marL="457200" indent="-457200" algn="just">
              <a:spcAft>
                <a:spcPts val="0"/>
              </a:spcAft>
              <a:buFontTx/>
              <a:buChar char="-"/>
            </a:pPr>
            <a:r>
              <a:rPr lang="en-US" sz="2800" b="1" dirty="0" err="1">
                <a:latin typeface="Times New Roman" panose="02020603050405020304" pitchFamily="18" charset="0"/>
                <a:ea typeface="Arial" panose="020B0604020202020204" pitchFamily="34" charset="0"/>
                <a:cs typeface="Times New Roman" panose="02020603050405020304" pitchFamily="18" charset="0"/>
              </a:rPr>
              <a:t>Những</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vương</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quốc</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cổ</a:t>
            </a:r>
            <a:r>
              <a:rPr lang="en-US" sz="2800" b="1" dirty="0">
                <a:latin typeface="Times New Roman" panose="02020603050405020304" pitchFamily="18" charset="0"/>
                <a:ea typeface="Arial" panose="020B0604020202020204" pitchFamily="34" charset="0"/>
                <a:cs typeface="Times New Roman" panose="02020603050405020304" pitchFamily="18" charset="0"/>
              </a:rPr>
              <a:t>”</a:t>
            </a:r>
          </a:p>
          <a:p>
            <a:pPr algn="just">
              <a:spcAft>
                <a:spcPts val="0"/>
              </a:spcAft>
            </a:pP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Chăm</a:t>
            </a:r>
            <a:r>
              <a:rPr lang="en-US" sz="2800" b="1" dirty="0">
                <a:latin typeface="Times New Roman" panose="02020603050405020304" pitchFamily="18" charset="0"/>
                <a:ea typeface="Arial" panose="020B0604020202020204" pitchFamily="34" charset="0"/>
                <a:cs typeface="Times New Roman" panose="02020603050405020304" pitchFamily="18" charset="0"/>
              </a:rPr>
              <a:t> - pa,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Phù</a:t>
            </a:r>
            <a:r>
              <a:rPr lang="en-US" sz="2800" b="1" dirty="0">
                <a:latin typeface="Times New Roman" panose="02020603050405020304" pitchFamily="18" charset="0"/>
                <a:ea typeface="Arial" panose="020B0604020202020204" pitchFamily="34" charset="0"/>
                <a:cs typeface="Times New Roman" panose="02020603050405020304" pitchFamily="18" charset="0"/>
              </a:rPr>
              <a:t> Nam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Việt</a:t>
            </a:r>
            <a:r>
              <a:rPr lang="en-US" sz="2800" b="1" dirty="0">
                <a:latin typeface="Times New Roman" panose="02020603050405020304" pitchFamily="18" charset="0"/>
                <a:ea typeface="Arial" panose="020B0604020202020204" pitchFamily="34" charset="0"/>
                <a:cs typeface="Times New Roman" panose="02020603050405020304" pitchFamily="18" charset="0"/>
              </a:rPr>
              <a:t> Nam)</a:t>
            </a:r>
          </a:p>
          <a:p>
            <a:pPr algn="just">
              <a:spcAft>
                <a:spcPts val="0"/>
              </a:spcAft>
            </a:pP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Pê</a:t>
            </a:r>
            <a:r>
              <a:rPr lang="en-US" sz="2800" b="1" dirty="0">
                <a:latin typeface="Times New Roman" panose="02020603050405020304" pitchFamily="18" charset="0"/>
                <a:ea typeface="Arial" panose="020B0604020202020204" pitchFamily="34" charset="0"/>
                <a:cs typeface="Times New Roman" panose="02020603050405020304" pitchFamily="18" charset="0"/>
              </a:rPr>
              <a:t> –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gu</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Tha</a:t>
            </a:r>
            <a:r>
              <a:rPr lang="en-US" sz="2800" b="1" dirty="0">
                <a:latin typeface="Times New Roman" panose="02020603050405020304" pitchFamily="18" charset="0"/>
                <a:ea typeface="Arial" panose="020B0604020202020204" pitchFamily="34" charset="0"/>
                <a:cs typeface="Times New Roman" panose="02020603050405020304" pitchFamily="18" charset="0"/>
              </a:rPr>
              <a:t> –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tơn</a:t>
            </a:r>
            <a:r>
              <a:rPr lang="en-US" sz="2800" b="1" dirty="0">
                <a:latin typeface="Times New Roman" panose="02020603050405020304" pitchFamily="18" charset="0"/>
                <a:ea typeface="Arial" panose="020B0604020202020204" pitchFamily="34" charset="0"/>
                <a:cs typeface="Times New Roman" panose="02020603050405020304" pitchFamily="18" charset="0"/>
              </a:rPr>
              <a:t> (Mi – an – ma)</a:t>
            </a:r>
          </a:p>
          <a:p>
            <a:pPr algn="just">
              <a:spcAft>
                <a:spcPts val="0"/>
              </a:spcAft>
            </a:pP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Đốn</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Tốn</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Xích</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Thổ</a:t>
            </a:r>
            <a:r>
              <a:rPr lang="en-US" sz="2800" b="1" dirty="0">
                <a:latin typeface="Times New Roman" panose="02020603050405020304" pitchFamily="18" charset="0"/>
                <a:ea typeface="Arial" panose="020B0604020202020204" pitchFamily="34" charset="0"/>
                <a:cs typeface="Times New Roman" panose="02020603050405020304" pitchFamily="18" charset="0"/>
              </a:rPr>
              <a:t> (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Miền</a:t>
            </a:r>
            <a:r>
              <a:rPr lang="en-US" sz="2800" b="1" dirty="0">
                <a:latin typeface="Times New Roman" panose="02020603050405020304" pitchFamily="18" charset="0"/>
                <a:ea typeface="Arial" panose="020B0604020202020204" pitchFamily="34" charset="0"/>
                <a:cs typeface="Times New Roman" panose="02020603050405020304" pitchFamily="18" charset="0"/>
              </a:rPr>
              <a:t> Nam Thái Lan, Ma – lay – xi – a)</a:t>
            </a:r>
          </a:p>
          <a:p>
            <a:pPr algn="just">
              <a:spcAft>
                <a:spcPts val="0"/>
              </a:spcAft>
            </a:pPr>
            <a:r>
              <a:rPr lang="en-US" sz="2800" b="1" dirty="0">
                <a:latin typeface="Times New Roman" panose="02020603050405020304" pitchFamily="18" charset="0"/>
                <a:ea typeface="Arial" panose="020B0604020202020204" pitchFamily="34" charset="0"/>
                <a:cs typeface="Times New Roman" panose="02020603050405020304" pitchFamily="18" charset="0"/>
              </a:rPr>
              <a:t>Ma – Lay – u, Ta –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ru</a:t>
            </a:r>
            <a:r>
              <a:rPr lang="en-US" sz="2800" b="1" dirty="0">
                <a:latin typeface="Times New Roman" panose="02020603050405020304" pitchFamily="18" charset="0"/>
                <a:ea typeface="Arial" panose="020B0604020202020204" pitchFamily="34" charset="0"/>
                <a:cs typeface="Times New Roman" panose="02020603050405020304" pitchFamily="18" charset="0"/>
              </a:rPr>
              <a:t> -  ma (In –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đô</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nê</a:t>
            </a:r>
            <a:r>
              <a:rPr lang="en-US" sz="2800" b="1" dirty="0">
                <a:latin typeface="Times New Roman" panose="02020603050405020304" pitchFamily="18" charset="0"/>
                <a:ea typeface="Arial" panose="020B0604020202020204" pitchFamily="34" charset="0"/>
                <a:cs typeface="Times New Roman" panose="02020603050405020304" pitchFamily="18" charset="0"/>
              </a:rPr>
              <a:t> – xi – a)</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502950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8 (5)"/>
          <p:cNvPicPr>
            <a:picLocks noChangeAspect="1"/>
          </p:cNvPicPr>
          <p:nvPr/>
        </p:nvPicPr>
        <p:blipFill>
          <a:blip r:embed="rId4"/>
          <a:stretch>
            <a:fillRect/>
          </a:stretch>
        </p:blipFill>
        <p:spPr>
          <a:xfrm>
            <a:off x="134620" y="3642360"/>
            <a:ext cx="11851005" cy="3085465"/>
          </a:xfrm>
          <a:prstGeom prst="rect">
            <a:avLst/>
          </a:prstGeom>
        </p:spPr>
      </p:pic>
      <p:pic>
        <p:nvPicPr>
          <p:cNvPr id="17" name="淘宝网chenying0907出品 3"/>
          <p:cNvPicPr>
            <a:picLocks noChangeAspect="1"/>
          </p:cNvPicPr>
          <p:nvPr/>
        </p:nvPicPr>
        <p:blipFill rotWithShape="1">
          <a:blip r:embed="rId5" cstate="print">
            <a:extLst>
              <a:ext uri="{28A0092B-C50C-407E-A947-70E740481C1C}">
                <a14:useLocalDpi xmlns:a14="http://schemas.microsoft.com/office/drawing/2010/main" val="0"/>
              </a:ext>
            </a:extLst>
          </a:blip>
          <a:srcRect l="17419" t="20423" r="7571" b="20728"/>
          <a:stretch>
            <a:fillRect/>
          </a:stretch>
        </p:blipFill>
        <p:spPr>
          <a:xfrm>
            <a:off x="10624008" y="341710"/>
            <a:ext cx="1600199" cy="737085"/>
          </a:xfrm>
          <a:prstGeom prst="rect">
            <a:avLst/>
          </a:prstGeom>
        </p:spPr>
      </p:pic>
      <p:sp>
        <p:nvSpPr>
          <p:cNvPr id="14" name="TextBox 2">
            <a:extLst>
              <a:ext uri="{FF2B5EF4-FFF2-40B4-BE49-F238E27FC236}">
                <a16:creationId xmlns:a16="http://schemas.microsoft.com/office/drawing/2014/main" id="{7B2AFE3A-D236-4468-AE01-1052F7EC718D}"/>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sp>
        <p:nvSpPr>
          <p:cNvPr id="18" name="矩形 15">
            <a:extLst>
              <a:ext uri="{FF2B5EF4-FFF2-40B4-BE49-F238E27FC236}">
                <a16:creationId xmlns:a16="http://schemas.microsoft.com/office/drawing/2014/main" id="{22556AB2-6BAB-45E8-9303-6DD55DEC059D}"/>
              </a:ext>
            </a:extLst>
          </p:cNvPr>
          <p:cNvSpPr/>
          <p:nvPr/>
        </p:nvSpPr>
        <p:spPr>
          <a:xfrm>
            <a:off x="329939" y="847962"/>
            <a:ext cx="11510128" cy="1081322"/>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pPr algn="just" defTabSz="242570">
              <a:lnSpc>
                <a:spcPct val="120000"/>
              </a:lnSpc>
              <a:spcBef>
                <a:spcPts val="640"/>
              </a:spcBef>
              <a:defRPr/>
            </a:pPr>
            <a:r>
              <a:rPr lang="en-US" altLang="zh-CN" sz="2800" b="1">
                <a:solidFill>
                  <a:srgbClr val="E7218E"/>
                </a:solidFill>
                <a:latin typeface="Times New Roman" panose="02020603050405020304" pitchFamily="18" charset="0"/>
                <a:ea typeface="微软简中圆" charset="0"/>
                <a:cs typeface="Times New Roman" panose="02020603050405020304" pitchFamily="18" charset="0"/>
                <a:sym typeface="Lato" charset="0"/>
              </a:rPr>
              <a:t>III. Sự hình thành và phát triển của các vương quốc phong kiến từ thế kỉ VII đến thế kỉ X</a:t>
            </a:r>
            <a:endParaRPr lang="zh-CN" altLang="en-US" sz="2800" b="1" dirty="0">
              <a:solidFill>
                <a:srgbClr val="E7218E"/>
              </a:solidFill>
              <a:latin typeface="Times New Roman" panose="02020603050405020304" pitchFamily="18" charset="0"/>
              <a:ea typeface="微软简中圆" charset="0"/>
              <a:cs typeface="Times New Roman" panose="02020603050405020304" pitchFamily="18" charset="0"/>
              <a:sym typeface="Lato" charset="0"/>
            </a:endParaRPr>
          </a:p>
        </p:txBody>
      </p:sp>
      <p:grpSp>
        <p:nvGrpSpPr>
          <p:cNvPr id="7" name="Group 6">
            <a:extLst>
              <a:ext uri="{FF2B5EF4-FFF2-40B4-BE49-F238E27FC236}">
                <a16:creationId xmlns:a16="http://schemas.microsoft.com/office/drawing/2014/main" id="{16566ADE-3B5E-4991-96B5-29420AFD75FD}"/>
              </a:ext>
            </a:extLst>
          </p:cNvPr>
          <p:cNvGrpSpPr/>
          <p:nvPr/>
        </p:nvGrpSpPr>
        <p:grpSpPr>
          <a:xfrm>
            <a:off x="5369248" y="1524323"/>
            <a:ext cx="6492813" cy="5304867"/>
            <a:chOff x="5369248" y="1524323"/>
            <a:chExt cx="6492813" cy="5304867"/>
          </a:xfrm>
        </p:grpSpPr>
        <p:pic>
          <p:nvPicPr>
            <p:cNvPr id="5" name="Picture 4">
              <a:extLst>
                <a:ext uri="{FF2B5EF4-FFF2-40B4-BE49-F238E27FC236}">
                  <a16:creationId xmlns:a16="http://schemas.microsoft.com/office/drawing/2014/main" id="{63B34D9D-14A8-41AD-97A2-C4C9A93810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9248" y="1524323"/>
              <a:ext cx="6492813" cy="4988644"/>
            </a:xfrm>
            <a:prstGeom prst="rect">
              <a:avLst/>
            </a:prstGeom>
          </p:spPr>
        </p:pic>
        <p:sp>
          <p:nvSpPr>
            <p:cNvPr id="6" name="TextBox 5">
              <a:extLst>
                <a:ext uri="{FF2B5EF4-FFF2-40B4-BE49-F238E27FC236}">
                  <a16:creationId xmlns:a16="http://schemas.microsoft.com/office/drawing/2014/main" id="{888E1596-0DD1-48CF-AD20-1492E9FACD8B}"/>
                </a:ext>
              </a:extLst>
            </p:cNvPr>
            <p:cNvSpPr txBox="1"/>
            <p:nvPr/>
          </p:nvSpPr>
          <p:spPr>
            <a:xfrm>
              <a:off x="5976594" y="6429080"/>
              <a:ext cx="5608948"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a:solidFill>
                    <a:srgbClr val="0070C0"/>
                  </a:solidFill>
                  <a:latin typeface="#9Slide03 Arima Madurai Black" panose="00000A00000000000000" pitchFamily="2" charset="0"/>
                  <a:cs typeface="#9Slide03 Arima Madurai Black" panose="00000A00000000000000" pitchFamily="2" charset="0"/>
                </a:rPr>
                <a:t>Các quốc gia phong kiến Đông Nam Á</a:t>
              </a:r>
            </a:p>
          </p:txBody>
        </p:sp>
      </p:grpSp>
      <p:sp>
        <p:nvSpPr>
          <p:cNvPr id="8" name="Cloud 7">
            <a:extLst>
              <a:ext uri="{FF2B5EF4-FFF2-40B4-BE49-F238E27FC236}">
                <a16:creationId xmlns:a16="http://schemas.microsoft.com/office/drawing/2014/main" id="{EF2A29B4-5079-48F3-8467-23EE52FB6464}"/>
              </a:ext>
            </a:extLst>
          </p:cNvPr>
          <p:cNvSpPr/>
          <p:nvPr/>
        </p:nvSpPr>
        <p:spPr>
          <a:xfrm>
            <a:off x="824948" y="2005597"/>
            <a:ext cx="4142978" cy="1184294"/>
          </a:xfrm>
          <a:prstGeom prst="cloud">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F000"/>
                </a:solidFill>
                <a:latin typeface="Times New Roman" panose="02020603050405020304" pitchFamily="18" charset="0"/>
                <a:cs typeface="Times New Roman" panose="02020603050405020304" pitchFamily="18" charset="0"/>
              </a:rPr>
              <a:t>Đi</a:t>
            </a:r>
            <a:r>
              <a:rPr lang="en-US" sz="2800" dirty="0">
                <a:solidFill>
                  <a:srgbClr val="FFF000"/>
                </a:solidFill>
                <a:latin typeface="Times New Roman" panose="02020603050405020304" pitchFamily="18" charset="0"/>
                <a:cs typeface="Times New Roman" panose="02020603050405020304" pitchFamily="18" charset="0"/>
              </a:rPr>
              <a:t> </a:t>
            </a:r>
            <a:r>
              <a:rPr lang="en-US" sz="2800" dirty="0" err="1">
                <a:solidFill>
                  <a:srgbClr val="FFF000"/>
                </a:solidFill>
                <a:latin typeface="Times New Roman" panose="02020603050405020304" pitchFamily="18" charset="0"/>
                <a:cs typeface="Times New Roman" panose="02020603050405020304" pitchFamily="18" charset="0"/>
              </a:rPr>
              <a:t>tìm</a:t>
            </a:r>
            <a:r>
              <a:rPr lang="en-US" sz="2800" dirty="0">
                <a:solidFill>
                  <a:srgbClr val="FFF000"/>
                </a:solidFill>
                <a:latin typeface="Times New Roman" panose="02020603050405020304" pitchFamily="18" charset="0"/>
                <a:cs typeface="Times New Roman" panose="02020603050405020304" pitchFamily="18" charset="0"/>
              </a:rPr>
              <a:t> </a:t>
            </a:r>
            <a:r>
              <a:rPr lang="en-US" sz="2800" dirty="0" err="1">
                <a:solidFill>
                  <a:srgbClr val="FFF000"/>
                </a:solidFill>
                <a:latin typeface="Times New Roman" panose="02020603050405020304" pitchFamily="18" charset="0"/>
                <a:cs typeface="Times New Roman" panose="02020603050405020304" pitchFamily="18" charset="0"/>
              </a:rPr>
              <a:t>địa</a:t>
            </a:r>
            <a:r>
              <a:rPr lang="en-US" sz="2800" dirty="0">
                <a:solidFill>
                  <a:srgbClr val="FFF000"/>
                </a:solidFill>
                <a:latin typeface="Times New Roman" panose="02020603050405020304" pitchFamily="18" charset="0"/>
                <a:cs typeface="Times New Roman" panose="02020603050405020304" pitchFamily="18" charset="0"/>
              </a:rPr>
              <a:t> </a:t>
            </a:r>
            <a:r>
              <a:rPr lang="en-US" sz="2800" dirty="0" err="1">
                <a:solidFill>
                  <a:srgbClr val="FFF000"/>
                </a:solidFill>
                <a:latin typeface="Times New Roman" panose="02020603050405020304" pitchFamily="18" charset="0"/>
                <a:cs typeface="Times New Roman" panose="02020603050405020304" pitchFamily="18" charset="0"/>
              </a:rPr>
              <a:t>chỉ</a:t>
            </a:r>
            <a:r>
              <a:rPr lang="en-US" sz="2800" dirty="0">
                <a:solidFill>
                  <a:srgbClr val="FFF000"/>
                </a:solidFill>
                <a:latin typeface="Times New Roman" panose="02020603050405020304" pitchFamily="18" charset="0"/>
                <a:cs typeface="Times New Roman" panose="02020603050405020304" pitchFamily="18" charset="0"/>
              </a:rPr>
              <a:t> </a:t>
            </a:r>
            <a:r>
              <a:rPr lang="en-US" sz="2800" dirty="0" err="1">
                <a:solidFill>
                  <a:srgbClr val="FFF000"/>
                </a:solidFill>
                <a:latin typeface="Times New Roman" panose="02020603050405020304" pitchFamily="18" charset="0"/>
                <a:cs typeface="Times New Roman" panose="02020603050405020304" pitchFamily="18" charset="0"/>
              </a:rPr>
              <a:t>đỏ</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DE515B46-0831-4221-9734-60F354FB5504}"/>
              </a:ext>
            </a:extLst>
          </p:cNvPr>
          <p:cNvSpPr txBox="1"/>
          <p:nvPr/>
        </p:nvSpPr>
        <p:spPr>
          <a:xfrm>
            <a:off x="329940" y="3383281"/>
            <a:ext cx="4915744"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SGK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65, 66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Nam Á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42" presetClass="entr" presetSubtype="0" fill="hold" nodeType="withEffect">
                                  <p:stCondLst>
                                    <p:cond delay="4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500"/>
                                        <p:tgtEl>
                                          <p:spTgt spid="17"/>
                                        </p:tgtEl>
                                      </p:cBhvr>
                                    </p:animEffect>
                                    <p:anim calcmode="lin" valueType="num">
                                      <p:cBhvr>
                                        <p:cTn id="13" dur="1500" fill="hold"/>
                                        <p:tgtEl>
                                          <p:spTgt spid="17"/>
                                        </p:tgtEl>
                                        <p:attrNameLst>
                                          <p:attrName>ppt_x</p:attrName>
                                        </p:attrNameLst>
                                      </p:cBhvr>
                                      <p:tavLst>
                                        <p:tav tm="0">
                                          <p:val>
                                            <p:strVal val="#ppt_x"/>
                                          </p:val>
                                        </p:tav>
                                        <p:tav tm="100000">
                                          <p:val>
                                            <p:strVal val="#ppt_x"/>
                                          </p:val>
                                        </p:tav>
                                      </p:tavLst>
                                    </p:anim>
                                    <p:anim calcmode="lin" valueType="num">
                                      <p:cBhvr>
                                        <p:cTn id="14" dur="1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iterate type="lt">
                                    <p:tmPct val="15000"/>
                                  </p:iterate>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Effect transition="in" filter="fade">
                                      <p:cBhvr>
                                        <p:cTn id="21" dur="1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par>
                                <p:cTn id="35" presetID="6" presetClass="entr" presetSubtype="16"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8"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9"/>
          <p:cNvPicPr>
            <a:picLocks noChangeAspect="1"/>
          </p:cNvPicPr>
          <p:nvPr/>
        </p:nvPicPr>
        <p:blipFill>
          <a:blip r:embed="rId4"/>
          <a:stretch>
            <a:fillRect/>
          </a:stretch>
        </p:blipFill>
        <p:spPr>
          <a:xfrm>
            <a:off x="160257" y="5194169"/>
            <a:ext cx="11835292" cy="1556222"/>
          </a:xfrm>
          <a:prstGeom prst="rect">
            <a:avLst/>
          </a:prstGeom>
        </p:spPr>
      </p:pic>
      <p:sp>
        <p:nvSpPr>
          <p:cNvPr id="7" name="TextBox 2">
            <a:extLst>
              <a:ext uri="{FF2B5EF4-FFF2-40B4-BE49-F238E27FC236}">
                <a16:creationId xmlns:a16="http://schemas.microsoft.com/office/drawing/2014/main" id="{76CDD6FE-FA5D-43B6-BE43-BDDD86446CD7}"/>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pic>
        <p:nvPicPr>
          <p:cNvPr id="3" name="Picture 2">
            <a:extLst>
              <a:ext uri="{FF2B5EF4-FFF2-40B4-BE49-F238E27FC236}">
                <a16:creationId xmlns:a16="http://schemas.microsoft.com/office/drawing/2014/main" id="{79362574-3FF0-4FE5-BD39-08CB9A15E5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9644" y="1432737"/>
            <a:ext cx="6756170" cy="5185383"/>
          </a:xfrm>
          <a:prstGeom prst="rect">
            <a:avLst/>
          </a:prstGeom>
        </p:spPr>
      </p:pic>
      <p:sp>
        <p:nvSpPr>
          <p:cNvPr id="5" name="TextBox 4">
            <a:extLst>
              <a:ext uri="{FF2B5EF4-FFF2-40B4-BE49-F238E27FC236}">
                <a16:creationId xmlns:a16="http://schemas.microsoft.com/office/drawing/2014/main" id="{AF84E631-F95E-4F00-985F-A765EEA72297}"/>
              </a:ext>
            </a:extLst>
          </p:cNvPr>
          <p:cNvSpPr txBox="1"/>
          <p:nvPr/>
        </p:nvSpPr>
        <p:spPr>
          <a:xfrm>
            <a:off x="351933" y="2299075"/>
            <a:ext cx="4576482" cy="39703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just">
              <a:spcBef>
                <a:spcPts val="700"/>
              </a:spcBef>
              <a:spcAft>
                <a:spcPts val="700"/>
              </a:spcAft>
              <a:buFontTx/>
              <a:buChar char="-"/>
            </a:pPr>
            <a:r>
              <a:rPr lang="nl-NL"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 định những vương quốc phong kiến ở Đông Nam Á từ thế kỉ VII đến thế kỉ X: Pa- gan, Pê- gu, Tha-tơn. Ha-ri-pun-giay-a, Đva-ra-va-ti,  Cam-pu-chia, Đại Cổ Việt, Chăm-pa, Tu-ma-sic, Sri-vi-giay-a và Ka-lin-ga</a:t>
            </a:r>
            <a:endParaRPr lang="en-US" sz="2800" b="1">
              <a:latin typeface="Times New Roman" panose="02020603050405020304" pitchFamily="18" charset="0"/>
              <a:cs typeface="Times New Roman" panose="02020603050405020304" pitchFamily="18" charset="0"/>
            </a:endParaRPr>
          </a:p>
        </p:txBody>
      </p:sp>
      <p:sp>
        <p:nvSpPr>
          <p:cNvPr id="9" name="Cloud 8">
            <a:extLst>
              <a:ext uri="{FF2B5EF4-FFF2-40B4-BE49-F238E27FC236}">
                <a16:creationId xmlns:a16="http://schemas.microsoft.com/office/drawing/2014/main" id="{6F1F047A-1798-4ADD-953D-198F88C83D34}"/>
              </a:ext>
            </a:extLst>
          </p:cNvPr>
          <p:cNvSpPr/>
          <p:nvPr/>
        </p:nvSpPr>
        <p:spPr>
          <a:xfrm>
            <a:off x="505759" y="2333134"/>
            <a:ext cx="4402318" cy="2978870"/>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err="1">
                <a:solidFill>
                  <a:srgbClr val="C00000"/>
                </a:solidFill>
                <a:latin typeface="Times New Roman" panose="02020603050405020304" pitchFamily="18" charset="0"/>
                <a:cs typeface="Times New Roman" panose="02020603050405020304" pitchFamily="18" charset="0"/>
              </a:rPr>
              <a:t>Em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hãy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xác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định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vị</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trí</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các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gia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đó</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quốc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gia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nào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ngày</a:t>
            </a:r>
            <a:r>
              <a:rPr lang="en-US" sz="2800" b="1" dirty="0">
                <a:solidFill>
                  <a:srgbClr val="C00000"/>
                </a:solidFill>
                <a:latin typeface="Times New Roman" panose="02020603050405020304" pitchFamily="18" charset="0"/>
                <a:cs typeface="Times New Roman" panose="02020603050405020304" pitchFamily="18" charset="0"/>
              </a:rPr>
              <a:t> nay?</a:t>
            </a:r>
          </a:p>
        </p:txBody>
      </p:sp>
      <p:sp>
        <p:nvSpPr>
          <p:cNvPr id="12" name="矩形 15">
            <a:extLst>
              <a:ext uri="{FF2B5EF4-FFF2-40B4-BE49-F238E27FC236}">
                <a16:creationId xmlns:a16="http://schemas.microsoft.com/office/drawing/2014/main" id="{22556AB2-6BAB-45E8-9303-6DD55DEC059D}"/>
              </a:ext>
            </a:extLst>
          </p:cNvPr>
          <p:cNvSpPr/>
          <p:nvPr/>
        </p:nvSpPr>
        <p:spPr>
          <a:xfrm>
            <a:off x="329939" y="847962"/>
            <a:ext cx="11510128" cy="1081322"/>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pPr algn="just" defTabSz="242570">
              <a:lnSpc>
                <a:spcPct val="120000"/>
              </a:lnSpc>
              <a:spcBef>
                <a:spcPts val="640"/>
              </a:spcBef>
              <a:defRPr/>
            </a:pPr>
            <a:r>
              <a:rPr lang="en-US" altLang="zh-CN" sz="2800" b="1">
                <a:solidFill>
                  <a:srgbClr val="E7218E"/>
                </a:solidFill>
                <a:latin typeface="Times New Roman" panose="02020603050405020304" pitchFamily="18" charset="0"/>
                <a:ea typeface="微软简中圆" charset="0"/>
                <a:cs typeface="Times New Roman" panose="02020603050405020304" pitchFamily="18" charset="0"/>
                <a:sym typeface="Lato" charset="0"/>
              </a:rPr>
              <a:t>III. Sự hình thành và phát triển của các vương quốc phong kiến từ thế kỉ VII đến thế kỉ X</a:t>
            </a:r>
            <a:endParaRPr lang="zh-CN" altLang="en-US" sz="2800" b="1" dirty="0">
              <a:solidFill>
                <a:srgbClr val="E7218E"/>
              </a:solidFill>
              <a:latin typeface="Times New Roman" panose="02020603050405020304" pitchFamily="18" charset="0"/>
              <a:ea typeface="微软简中圆" charset="0"/>
              <a:cs typeface="Times New Roman" panose="02020603050405020304" pitchFamily="18" charset="0"/>
              <a:sym typeface="Lato" charset="0"/>
            </a:endParaRPr>
          </a:p>
        </p:txBody>
      </p:sp>
    </p:spTree>
    <p:custDataLst>
      <p:tags r:id="rId1"/>
    </p:custData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iterate type="lt">
                                    <p:tmPct val="15000"/>
                                  </p:iterate>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5"/>
                                        </p:tgtEl>
                                        <p:attrNameLst>
                                          <p:attrName>ppt_x</p:attrName>
                                        </p:attrNameLst>
                                      </p:cBhvr>
                                      <p:tavLst>
                                        <p:tav tm="0">
                                          <p:val>
                                            <p:strVal val="ppt_x"/>
                                          </p:val>
                                        </p:tav>
                                        <p:tav tm="100000">
                                          <p:val>
                                            <p:strVal val="ppt_x"/>
                                          </p:val>
                                        </p:tav>
                                      </p:tavLst>
                                    </p:anim>
                                    <p:anim calcmode="lin" valueType="num">
                                      <p:cBhvr additive="base">
                                        <p:cTn id="31" dur="500"/>
                                        <p:tgtEl>
                                          <p:spTgt spid="5"/>
                                        </p:tgtEl>
                                        <p:attrNameLst>
                                          <p:attrName>ppt_y</p:attrName>
                                        </p:attrNameLst>
                                      </p:cBhvr>
                                      <p:tavLst>
                                        <p:tav tm="0">
                                          <p:val>
                                            <p:strVal val="ppt_y"/>
                                          </p:val>
                                        </p:tav>
                                        <p:tav tm="100000">
                                          <p:val>
                                            <p:strVal val="1+ppt_h/2"/>
                                          </p:val>
                                        </p:tav>
                                      </p:tavLst>
                                    </p:anim>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xit" presetSubtype="1" fill="hold" grpId="1" nodeType="clickEffect">
                                  <p:stCondLst>
                                    <p:cond delay="0"/>
                                  </p:stCondLst>
                                  <p:childTnLst>
                                    <p:animEffect transition="out" filter="wheel(1)">
                                      <p:cBhvr>
                                        <p:cTn id="41" dur="2000"/>
                                        <p:tgtEl>
                                          <p:spTgt spid="9"/>
                                        </p:tgtEl>
                                      </p:cBhvr>
                                    </p:animEffect>
                                    <p:set>
                                      <p:cBhvr>
                                        <p:cTn id="42" dur="1" fill="hold">
                                          <p:stCondLst>
                                            <p:cond delay="1999"/>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5" grpId="1" animBg="1"/>
      <p:bldP spid="9" grpId="0" animBg="1"/>
      <p:bldP spid="9" grpId="1"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3059000"/>
              </p:ext>
            </p:extLst>
          </p:nvPr>
        </p:nvGraphicFramePr>
        <p:xfrm>
          <a:off x="231820" y="143698"/>
          <a:ext cx="11719774" cy="6460744"/>
        </p:xfrm>
        <a:graphic>
          <a:graphicData uri="http://schemas.openxmlformats.org/drawingml/2006/table">
            <a:tbl>
              <a:tblPr firstRow="1" bandRow="1">
                <a:tableStyleId>{5C22544A-7EE6-4342-B048-85BDC9FD1C3A}</a:tableStyleId>
              </a:tblPr>
              <a:tblGrid>
                <a:gridCol w="5859887">
                  <a:extLst>
                    <a:ext uri="{9D8B030D-6E8A-4147-A177-3AD203B41FA5}">
                      <a16:colId xmlns:a16="http://schemas.microsoft.com/office/drawing/2014/main" val="985507104"/>
                    </a:ext>
                  </a:extLst>
                </a:gridCol>
                <a:gridCol w="5859887">
                  <a:extLst>
                    <a:ext uri="{9D8B030D-6E8A-4147-A177-3AD203B41FA5}">
                      <a16:colId xmlns:a16="http://schemas.microsoft.com/office/drawing/2014/main" val="1519948728"/>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b="1" kern="1200" dirty="0">
                          <a:solidFill>
                            <a:schemeClr val="lt1"/>
                          </a:solidFill>
                          <a:effectLst/>
                          <a:latin typeface="+mj-lt"/>
                          <a:ea typeface="+mn-ea"/>
                          <a:cs typeface="+mn-cs"/>
                        </a:rPr>
                        <a:t>Vương quốc phong kiến</a:t>
                      </a:r>
                      <a:endParaRPr lang="vi-VN" sz="2800" b="1" kern="1200" dirty="0">
                        <a:solidFill>
                          <a:srgbClr val="000000"/>
                        </a:solidFill>
                        <a:effectLst/>
                        <a:latin typeface="+mj-lt"/>
                        <a:ea typeface="Times New Roman" panose="02020603050405020304" pitchFamily="18" charset="0"/>
                        <a:cs typeface="+mn-cs"/>
                      </a:endParaRPr>
                    </a:p>
                    <a:p>
                      <a:pPr algn="ctr"/>
                      <a:endParaRPr lang="vi-VN" sz="2800" b="1"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b="1" kern="1200" dirty="0">
                          <a:solidFill>
                            <a:schemeClr val="lt1"/>
                          </a:solidFill>
                          <a:effectLst/>
                          <a:latin typeface="+mj-lt"/>
                          <a:ea typeface="+mn-ea"/>
                          <a:cs typeface="+mn-cs"/>
                        </a:rPr>
                        <a:t>Thuộc quốc gia ngày nay </a:t>
                      </a:r>
                      <a:endParaRPr lang="vi-VN" sz="2800" b="1" kern="1200" dirty="0">
                        <a:solidFill>
                          <a:srgbClr val="000000"/>
                        </a:solidFill>
                        <a:effectLst/>
                        <a:latin typeface="+mj-lt"/>
                        <a:ea typeface="Times New Roman" panose="02020603050405020304" pitchFamily="18" charset="0"/>
                        <a:cs typeface="+mn-cs"/>
                      </a:endParaRPr>
                    </a:p>
                    <a:p>
                      <a:pPr algn="ctr"/>
                      <a:endParaRPr lang="vi-VN" sz="2800" b="1" dirty="0">
                        <a:latin typeface="+mj-lt"/>
                      </a:endParaRPr>
                    </a:p>
                  </a:txBody>
                  <a:tcPr/>
                </a:tc>
                <a:extLst>
                  <a:ext uri="{0D108BD9-81ED-4DB2-BD59-A6C34878D82A}">
                    <a16:rowId xmlns:a16="http://schemas.microsoft.com/office/drawing/2014/main" val="3304985617"/>
                  </a:ext>
                </a:extLst>
              </a:tr>
              <a:tr h="370840">
                <a:tc>
                  <a:txBody>
                    <a:bodyPr/>
                    <a:lstStyle/>
                    <a:p>
                      <a:pPr algn="l">
                        <a:lnSpc>
                          <a:spcPct val="100000"/>
                        </a:lnSpc>
                      </a:pPr>
                      <a:r>
                        <a:rPr lang="vi-VN" sz="2800" b="1" kern="1200" dirty="0">
                          <a:solidFill>
                            <a:schemeClr val="dk1"/>
                          </a:solidFill>
                          <a:effectLst/>
                          <a:latin typeface="+mj-lt"/>
                          <a:ea typeface="+mn-ea"/>
                          <a:cs typeface="+mn-cs"/>
                        </a:rPr>
                        <a:t>- Pagan</a:t>
                      </a:r>
                    </a:p>
                    <a:p>
                      <a:pPr algn="l">
                        <a:lnSpc>
                          <a:spcPct val="100000"/>
                        </a:lnSpc>
                      </a:pPr>
                      <a:r>
                        <a:rPr lang="vi-VN" sz="2800" b="1" kern="1200" dirty="0">
                          <a:solidFill>
                            <a:schemeClr val="dk1"/>
                          </a:solidFill>
                          <a:effectLst/>
                          <a:latin typeface="+mj-lt"/>
                          <a:ea typeface="+mn-ea"/>
                          <a:cs typeface="+mn-cs"/>
                        </a:rPr>
                        <a:t>- Thaton </a:t>
                      </a:r>
                    </a:p>
                    <a:p>
                      <a:pPr algn="l">
                        <a:lnSpc>
                          <a:spcPct val="100000"/>
                        </a:lnSpc>
                      </a:pPr>
                      <a:r>
                        <a:rPr lang="vi-VN" sz="2800" b="1" kern="1200" dirty="0">
                          <a:solidFill>
                            <a:schemeClr val="dk1"/>
                          </a:solidFill>
                          <a:effectLst/>
                          <a:latin typeface="+mj-lt"/>
                          <a:ea typeface="+mn-ea"/>
                          <a:cs typeface="+mn-cs"/>
                        </a:rPr>
                        <a:t>- Pegu </a:t>
                      </a:r>
                      <a:endParaRPr lang="vi-VN" sz="2800" b="1" dirty="0">
                        <a:latin typeface="+mj-lt"/>
                      </a:endParaRPr>
                    </a:p>
                  </a:txBody>
                  <a:tcPr/>
                </a:tc>
                <a:tc>
                  <a:txBody>
                    <a:bodyPr/>
                    <a:lstStyle/>
                    <a:p>
                      <a:pPr algn="ctr">
                        <a:lnSpc>
                          <a:spcPct val="100000"/>
                        </a:lnSpc>
                      </a:pPr>
                      <a:endParaRPr lang="vi-VN" sz="2800" b="1" dirty="0">
                        <a:latin typeface="+mj-lt"/>
                      </a:endParaRPr>
                    </a:p>
                  </a:txBody>
                  <a:tcPr/>
                </a:tc>
                <a:extLst>
                  <a:ext uri="{0D108BD9-81ED-4DB2-BD59-A6C34878D82A}">
                    <a16:rowId xmlns:a16="http://schemas.microsoft.com/office/drawing/2014/main" val="3556185782"/>
                  </a:ext>
                </a:extLst>
              </a:tr>
              <a:tr h="370840">
                <a:tc>
                  <a:txBody>
                    <a:bodyPr/>
                    <a:lstStyle/>
                    <a:p>
                      <a:pPr algn="l">
                        <a:lnSpc>
                          <a:spcPct val="100000"/>
                        </a:lnSpc>
                      </a:pPr>
                      <a:r>
                        <a:rPr lang="vi-VN" sz="2800" b="1" kern="1200" dirty="0">
                          <a:solidFill>
                            <a:schemeClr val="dk1"/>
                          </a:solidFill>
                          <a:effectLst/>
                          <a:latin typeface="+mj-lt"/>
                          <a:ea typeface="+mn-ea"/>
                          <a:cs typeface="+mn-cs"/>
                        </a:rPr>
                        <a:t>- Ha-ri-pun-giay-a</a:t>
                      </a:r>
                    </a:p>
                    <a:p>
                      <a:pPr algn="l">
                        <a:lnSpc>
                          <a:spcPct val="100000"/>
                        </a:lnSpc>
                      </a:pPr>
                      <a:r>
                        <a:rPr lang="vi-VN" sz="2800" b="1" kern="1200" dirty="0">
                          <a:solidFill>
                            <a:schemeClr val="dk1"/>
                          </a:solidFill>
                          <a:effectLst/>
                          <a:latin typeface="+mj-lt"/>
                          <a:ea typeface="+mn-ea"/>
                          <a:cs typeface="+mn-cs"/>
                        </a:rPr>
                        <a:t>- Đva-ra-va-ti </a:t>
                      </a:r>
                      <a:endParaRPr lang="vi-VN" sz="2800" b="1" dirty="0">
                        <a:latin typeface="+mj-lt"/>
                      </a:endParaRPr>
                    </a:p>
                  </a:txBody>
                  <a:tcPr/>
                </a:tc>
                <a:tc>
                  <a:txBody>
                    <a:bodyPr/>
                    <a:lstStyle/>
                    <a:p>
                      <a:pPr algn="ctr">
                        <a:lnSpc>
                          <a:spcPct val="100000"/>
                        </a:lnSpc>
                      </a:pPr>
                      <a:endParaRPr lang="vi-VN" sz="2800" b="1" dirty="0">
                        <a:latin typeface="+mj-lt"/>
                      </a:endParaRPr>
                    </a:p>
                  </a:txBody>
                  <a:tcPr/>
                </a:tc>
                <a:extLst>
                  <a:ext uri="{0D108BD9-81ED-4DB2-BD59-A6C34878D82A}">
                    <a16:rowId xmlns:a16="http://schemas.microsoft.com/office/drawing/2014/main" val="62020108"/>
                  </a:ext>
                </a:extLst>
              </a:tr>
              <a:tr h="370840">
                <a:tc>
                  <a:txBody>
                    <a:bodyPr/>
                    <a:lstStyle/>
                    <a:p>
                      <a:pPr algn="l">
                        <a:lnSpc>
                          <a:spcPct val="150000"/>
                        </a:lnSpc>
                      </a:pPr>
                      <a:r>
                        <a:rPr lang="vi-VN" sz="2800" b="1" dirty="0">
                          <a:latin typeface="+mj-lt"/>
                        </a:rPr>
                        <a:t>- Chân</a:t>
                      </a:r>
                      <a:r>
                        <a:rPr lang="vi-VN" sz="2800" b="1" baseline="0" dirty="0">
                          <a:latin typeface="+mj-lt"/>
                        </a:rPr>
                        <a:t> Lạp</a:t>
                      </a:r>
                      <a:endParaRPr lang="vi-VN" sz="2800" b="1" dirty="0">
                        <a:latin typeface="+mj-lt"/>
                      </a:endParaRPr>
                    </a:p>
                  </a:txBody>
                  <a:tcPr/>
                </a:tc>
                <a:tc>
                  <a:txBody>
                    <a:bodyPr/>
                    <a:lstStyle/>
                    <a:p>
                      <a:pPr algn="ctr">
                        <a:lnSpc>
                          <a:spcPct val="150000"/>
                        </a:lnSpc>
                      </a:pPr>
                      <a:endParaRPr lang="vi-VN" sz="2800" b="1" dirty="0">
                        <a:latin typeface="+mj-lt"/>
                      </a:endParaRPr>
                    </a:p>
                  </a:txBody>
                  <a:tcPr/>
                </a:tc>
                <a:extLst>
                  <a:ext uri="{0D108BD9-81ED-4DB2-BD59-A6C34878D82A}">
                    <a16:rowId xmlns:a16="http://schemas.microsoft.com/office/drawing/2014/main" val="1705241881"/>
                  </a:ext>
                </a:extLst>
              </a:tr>
              <a:tr h="370840">
                <a:tc>
                  <a:txBody>
                    <a:bodyPr/>
                    <a:lstStyle/>
                    <a:p>
                      <a:pPr marL="342900" indent="-342900" algn="l">
                        <a:lnSpc>
                          <a:spcPct val="100000"/>
                        </a:lnSpc>
                        <a:buFontTx/>
                        <a:buChar char="-"/>
                      </a:pPr>
                      <a:r>
                        <a:rPr lang="vi-VN" sz="2800" b="1" kern="1200" dirty="0">
                          <a:solidFill>
                            <a:schemeClr val="dk1"/>
                          </a:solidFill>
                          <a:effectLst/>
                          <a:latin typeface="+mj-lt"/>
                          <a:ea typeface="+mn-ea"/>
                          <a:cs typeface="+mn-cs"/>
                        </a:rPr>
                        <a:t>Đại Cồ Việt</a:t>
                      </a:r>
                    </a:p>
                    <a:p>
                      <a:pPr marL="342900" indent="-342900" algn="l">
                        <a:lnSpc>
                          <a:spcPct val="100000"/>
                        </a:lnSpc>
                        <a:buFontTx/>
                        <a:buChar char="-"/>
                      </a:pPr>
                      <a:r>
                        <a:rPr lang="vi-VN" sz="2800" b="1" kern="1200" dirty="0">
                          <a:solidFill>
                            <a:schemeClr val="dk1"/>
                          </a:solidFill>
                          <a:effectLst/>
                          <a:latin typeface="+mj-lt"/>
                          <a:ea typeface="+mn-ea"/>
                          <a:cs typeface="+mn-cs"/>
                        </a:rPr>
                        <a:t>Chăm-pa </a:t>
                      </a:r>
                      <a:endParaRPr lang="vi-VN" sz="2800" b="1" dirty="0">
                        <a:latin typeface="+mj-lt"/>
                      </a:endParaRPr>
                    </a:p>
                  </a:txBody>
                  <a:tcPr/>
                </a:tc>
                <a:tc>
                  <a:txBody>
                    <a:bodyPr/>
                    <a:lstStyle/>
                    <a:p>
                      <a:pPr algn="ctr">
                        <a:lnSpc>
                          <a:spcPct val="100000"/>
                        </a:lnSpc>
                      </a:pPr>
                      <a:endParaRPr lang="vi-VN" sz="2800" b="1" dirty="0">
                        <a:latin typeface="+mj-lt"/>
                      </a:endParaRPr>
                    </a:p>
                  </a:txBody>
                  <a:tcPr/>
                </a:tc>
                <a:extLst>
                  <a:ext uri="{0D108BD9-81ED-4DB2-BD59-A6C34878D82A}">
                    <a16:rowId xmlns:a16="http://schemas.microsoft.com/office/drawing/2014/main" val="318183355"/>
                  </a:ext>
                </a:extLst>
              </a:tr>
              <a:tr h="370840">
                <a:tc>
                  <a:txBody>
                    <a:bodyPr/>
                    <a:lstStyle/>
                    <a:p>
                      <a:pPr algn="l">
                        <a:lnSpc>
                          <a:spcPct val="150000"/>
                        </a:lnSpc>
                      </a:pPr>
                      <a:r>
                        <a:rPr lang="vi-VN" sz="2800" b="1" kern="1200" dirty="0">
                          <a:solidFill>
                            <a:schemeClr val="dk1"/>
                          </a:solidFill>
                          <a:effectLst/>
                          <a:latin typeface="+mj-lt"/>
                          <a:ea typeface="+mn-ea"/>
                          <a:cs typeface="+mn-cs"/>
                        </a:rPr>
                        <a:t>- Tu-ma-sic </a:t>
                      </a:r>
                      <a:endParaRPr lang="vi-VN" sz="2800" b="1" dirty="0">
                        <a:latin typeface="+mj-lt"/>
                      </a:endParaRPr>
                    </a:p>
                  </a:txBody>
                  <a:tcPr/>
                </a:tc>
                <a:tc>
                  <a:txBody>
                    <a:bodyPr/>
                    <a:lstStyle/>
                    <a:p>
                      <a:pPr algn="ctr">
                        <a:lnSpc>
                          <a:spcPct val="150000"/>
                        </a:lnSpc>
                      </a:pPr>
                      <a:endParaRPr lang="vi-VN" sz="2800" b="1" dirty="0">
                        <a:latin typeface="+mj-lt"/>
                      </a:endParaRPr>
                    </a:p>
                  </a:txBody>
                  <a:tcPr/>
                </a:tc>
                <a:extLst>
                  <a:ext uri="{0D108BD9-81ED-4DB2-BD59-A6C34878D82A}">
                    <a16:rowId xmlns:a16="http://schemas.microsoft.com/office/drawing/2014/main" val="136116133"/>
                  </a:ext>
                </a:extLst>
              </a:tr>
              <a:tr h="370840">
                <a:tc>
                  <a:txBody>
                    <a:bodyPr/>
                    <a:lstStyle/>
                    <a:p>
                      <a:pPr marL="342900" indent="-342900" algn="l">
                        <a:lnSpc>
                          <a:spcPct val="100000"/>
                        </a:lnSpc>
                        <a:buFontTx/>
                        <a:buChar char="-"/>
                      </a:pPr>
                      <a:r>
                        <a:rPr lang="vi-VN" sz="2800" b="1" kern="1200" dirty="0">
                          <a:solidFill>
                            <a:schemeClr val="dk1"/>
                          </a:solidFill>
                          <a:effectLst/>
                          <a:latin typeface="+mj-lt"/>
                          <a:ea typeface="+mn-ea"/>
                          <a:cs typeface="+mn-cs"/>
                        </a:rPr>
                        <a:t>Sri-vi-giay-a</a:t>
                      </a:r>
                    </a:p>
                    <a:p>
                      <a:pPr marL="342900" indent="-342900" algn="l">
                        <a:lnSpc>
                          <a:spcPct val="100000"/>
                        </a:lnSpc>
                        <a:buFontTx/>
                        <a:buChar char="-"/>
                      </a:pPr>
                      <a:r>
                        <a:rPr lang="vi-VN" sz="2800" b="1" kern="1200" dirty="0">
                          <a:solidFill>
                            <a:schemeClr val="dk1"/>
                          </a:solidFill>
                          <a:effectLst/>
                          <a:latin typeface="+mj-lt"/>
                          <a:ea typeface="+mn-ea"/>
                          <a:cs typeface="+mn-cs"/>
                        </a:rPr>
                        <a:t> Kalinga </a:t>
                      </a:r>
                      <a:endParaRPr lang="vi-VN" sz="2800" b="1" dirty="0">
                        <a:latin typeface="+mj-lt"/>
                      </a:endParaRPr>
                    </a:p>
                  </a:txBody>
                  <a:tcPr/>
                </a:tc>
                <a:tc>
                  <a:txBody>
                    <a:bodyPr/>
                    <a:lstStyle/>
                    <a:p>
                      <a:pPr algn="ctr">
                        <a:lnSpc>
                          <a:spcPct val="100000"/>
                        </a:lnSpc>
                      </a:pPr>
                      <a:endParaRPr lang="vi-VN"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9579538"/>
                  </a:ext>
                </a:extLst>
              </a:tr>
            </a:tbl>
          </a:graphicData>
        </a:graphic>
      </p:graphicFrame>
      <p:sp>
        <p:nvSpPr>
          <p:cNvPr id="6" name="Rectangle 5"/>
          <p:cNvSpPr/>
          <p:nvPr/>
        </p:nvSpPr>
        <p:spPr>
          <a:xfrm>
            <a:off x="8058377" y="1341691"/>
            <a:ext cx="1561646" cy="523220"/>
          </a:xfrm>
          <a:prstGeom prst="rect">
            <a:avLst/>
          </a:prstGeom>
        </p:spPr>
        <p:txBody>
          <a:bodyPr wrap="none">
            <a:spAutoFit/>
          </a:bodyPr>
          <a:lstStyle/>
          <a:p>
            <a:pPr algn="ctr">
              <a:lnSpc>
                <a:spcPct val="100000"/>
              </a:lnSpc>
            </a:pPr>
            <a:r>
              <a:rPr lang="vi-VN" sz="2800" b="1" dirty="0">
                <a:solidFill>
                  <a:srgbClr val="FF0000"/>
                </a:solidFill>
                <a:latin typeface="Times New Roman" panose="02020603050405020304" pitchFamily="18" charset="0"/>
                <a:cs typeface="Times New Roman" panose="02020603050405020304" pitchFamily="18" charset="0"/>
              </a:rPr>
              <a:t>Myanma</a:t>
            </a:r>
          </a:p>
        </p:txBody>
      </p:sp>
      <p:sp>
        <p:nvSpPr>
          <p:cNvPr id="7" name="TextBox 6"/>
          <p:cNvSpPr txBox="1"/>
          <p:nvPr/>
        </p:nvSpPr>
        <p:spPr>
          <a:xfrm>
            <a:off x="8040710" y="2585850"/>
            <a:ext cx="1596980" cy="954107"/>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Thái Lan</a:t>
            </a: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920506" y="3574021"/>
            <a:ext cx="2421229" cy="523220"/>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Cam-pu-chia</a:t>
            </a:r>
          </a:p>
        </p:txBody>
      </p:sp>
      <p:sp>
        <p:nvSpPr>
          <p:cNvPr id="9" name="TextBox 8"/>
          <p:cNvSpPr txBox="1"/>
          <p:nvPr/>
        </p:nvSpPr>
        <p:spPr>
          <a:xfrm>
            <a:off x="8156722" y="4380138"/>
            <a:ext cx="2185013" cy="523220"/>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Việt Nam</a:t>
            </a:r>
          </a:p>
        </p:txBody>
      </p:sp>
      <p:sp>
        <p:nvSpPr>
          <p:cNvPr id="10" name="TextBox 9"/>
          <p:cNvSpPr txBox="1"/>
          <p:nvPr/>
        </p:nvSpPr>
        <p:spPr>
          <a:xfrm>
            <a:off x="8058377" y="5186255"/>
            <a:ext cx="2653048" cy="523220"/>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Xin-ga-po</a:t>
            </a:r>
          </a:p>
        </p:txBody>
      </p:sp>
      <p:sp>
        <p:nvSpPr>
          <p:cNvPr id="11" name="TextBox 10"/>
          <p:cNvSpPr txBox="1"/>
          <p:nvPr/>
        </p:nvSpPr>
        <p:spPr>
          <a:xfrm>
            <a:off x="7920506" y="6086648"/>
            <a:ext cx="2468947" cy="954107"/>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In-</a:t>
            </a:r>
            <a:r>
              <a:rPr lang="en-US" sz="2800" b="1" dirty="0" err="1">
                <a:solidFill>
                  <a:srgbClr val="FF0000"/>
                </a:solidFill>
                <a:latin typeface="Times New Roman" panose="02020603050405020304" pitchFamily="18" charset="0"/>
                <a:cs typeface="Times New Roman" panose="02020603050405020304" pitchFamily="18" charset="0"/>
              </a:rPr>
              <a:t>đô</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nê</a:t>
            </a:r>
            <a:r>
              <a:rPr lang="en-US" sz="2800" b="1" dirty="0">
                <a:solidFill>
                  <a:srgbClr val="FF0000"/>
                </a:solidFill>
                <a:latin typeface="Times New Roman" panose="02020603050405020304" pitchFamily="18" charset="0"/>
                <a:cs typeface="Times New Roman" panose="02020603050405020304" pitchFamily="18" charset="0"/>
              </a:rPr>
              <a:t>-xi-a</a:t>
            </a:r>
            <a:endParaRPr lang="vi-VN" sz="2800" b="1"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13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descr="9bc9b167ee24a2798f13e3608a24363d"/>
          <p:cNvPicPr>
            <a:picLocks noChangeAspect="1"/>
          </p:cNvPicPr>
          <p:nvPr/>
        </p:nvPicPr>
        <p:blipFill>
          <a:blip r:embed="rId4"/>
          <a:stretch>
            <a:fillRect/>
          </a:stretch>
        </p:blipFill>
        <p:spPr>
          <a:xfrm>
            <a:off x="191816" y="170815"/>
            <a:ext cx="11797665" cy="6516370"/>
          </a:xfrm>
          <a:prstGeom prst="rect">
            <a:avLst/>
          </a:prstGeom>
        </p:spPr>
      </p:pic>
      <p:pic>
        <p:nvPicPr>
          <p:cNvPr id="2" name="图片 1" descr="1f8a2044e20087583aff1b271baf2344"/>
          <p:cNvPicPr>
            <a:picLocks noChangeAspect="1"/>
          </p:cNvPicPr>
          <p:nvPr/>
        </p:nvPicPr>
        <p:blipFill>
          <a:blip r:embed="rId5"/>
          <a:stretch>
            <a:fillRect/>
          </a:stretch>
        </p:blipFill>
        <p:spPr>
          <a:xfrm>
            <a:off x="9418589" y="668895"/>
            <a:ext cx="2496185" cy="2496185"/>
          </a:xfrm>
          <a:prstGeom prst="rect">
            <a:avLst/>
          </a:prstGeom>
        </p:spPr>
      </p:pic>
      <p:sp>
        <p:nvSpPr>
          <p:cNvPr id="7" name="AutoShape 7"/>
          <p:cNvSpPr/>
          <p:nvPr/>
        </p:nvSpPr>
        <p:spPr bwMode="auto">
          <a:xfrm>
            <a:off x="3717415" y="4132749"/>
            <a:ext cx="1217612" cy="455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1599" y="21599"/>
                </a:lnTo>
                <a:lnTo>
                  <a:pt x="0" y="21599"/>
                </a:lnTo>
              </a:path>
            </a:pathLst>
          </a:custGeom>
          <a:noFill/>
          <a:ln w="25400" cap="flat" cmpd="sng">
            <a:solidFill>
              <a:srgbClr val="FFA40A"/>
            </a:solidFill>
            <a:prstDash val="sysDot"/>
            <a:miter lim="0"/>
            <a:headEnd type="oval"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5249" tIns="95249" rIns="95249" bIns="95249" anchor="ctr"/>
          <a:lstStyle/>
          <a:p>
            <a:pPr algn="l" defTabSz="171450">
              <a:defRPr/>
            </a:pPr>
            <a:endParaRPr lang="es-ES" sz="665">
              <a:solidFill>
                <a:srgbClr val="92D050"/>
              </a:solidFill>
              <a:latin typeface="微软简中圆" charset="0"/>
              <a:ea typeface="微软简中圆" charset="0"/>
              <a:cs typeface="Helvetica" charset="0"/>
              <a:sym typeface="Helvetica" charset="0"/>
            </a:endParaRPr>
          </a:p>
        </p:txBody>
      </p:sp>
      <p:sp>
        <p:nvSpPr>
          <p:cNvPr id="8" name="AutoShape 8"/>
          <p:cNvSpPr/>
          <p:nvPr/>
        </p:nvSpPr>
        <p:spPr bwMode="auto">
          <a:xfrm flipH="1">
            <a:off x="7144510" y="4132749"/>
            <a:ext cx="1217612" cy="455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1599" y="21599"/>
                </a:lnTo>
                <a:lnTo>
                  <a:pt x="0" y="21599"/>
                </a:lnTo>
              </a:path>
            </a:pathLst>
          </a:custGeom>
          <a:noFill/>
          <a:ln w="25400" cap="flat" cmpd="sng">
            <a:solidFill>
              <a:srgbClr val="FFA40A"/>
            </a:solidFill>
            <a:prstDash val="sysDot"/>
            <a:miter lim="0"/>
            <a:headEnd type="oval"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5249" tIns="95249" rIns="95249" bIns="95249" anchor="ctr"/>
          <a:lstStyle/>
          <a:p>
            <a:pPr algn="l" defTabSz="171450">
              <a:defRPr/>
            </a:pPr>
            <a:endParaRPr lang="es-ES" sz="665">
              <a:solidFill>
                <a:srgbClr val="92D050"/>
              </a:solidFill>
              <a:latin typeface="微软简中圆" charset="0"/>
              <a:ea typeface="微软简中圆" charset="0"/>
              <a:cs typeface="Helvetica" charset="0"/>
              <a:sym typeface="Helvetica" charset="0"/>
            </a:endParaRPr>
          </a:p>
        </p:txBody>
      </p:sp>
      <p:sp>
        <p:nvSpPr>
          <p:cNvPr id="11" name="AutoShape 11"/>
          <p:cNvSpPr/>
          <p:nvPr/>
        </p:nvSpPr>
        <p:spPr bwMode="auto">
          <a:xfrm>
            <a:off x="5537007" y="4129575"/>
            <a:ext cx="1034256" cy="13144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70"/>
                </a:moveTo>
                <a:lnTo>
                  <a:pt x="0" y="21599"/>
                </a:lnTo>
                <a:lnTo>
                  <a:pt x="21600" y="21599"/>
                </a:lnTo>
                <a:lnTo>
                  <a:pt x="21600" y="0"/>
                </a:lnTo>
              </a:path>
            </a:pathLst>
          </a:custGeom>
          <a:noFill/>
          <a:ln w="25400" cap="flat" cmpd="sng">
            <a:solidFill>
              <a:srgbClr val="FE5D3E"/>
            </a:solidFill>
            <a:prstDash val="sysDot"/>
            <a:miter lim="0"/>
            <a:headEnd type="oval"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5249" tIns="95249" rIns="95249" bIns="95249" anchor="ctr"/>
          <a:lstStyle/>
          <a:p>
            <a:pPr algn="l" defTabSz="171450">
              <a:defRPr/>
            </a:pPr>
            <a:endParaRPr lang="es-ES" sz="665">
              <a:solidFill>
                <a:srgbClr val="92D050"/>
              </a:solidFill>
              <a:latin typeface="微软简中圆" charset="0"/>
              <a:ea typeface="微软简中圆" charset="0"/>
              <a:cs typeface="Helvetica" charset="0"/>
              <a:sym typeface="Helvetica" charset="0"/>
            </a:endParaRPr>
          </a:p>
        </p:txBody>
      </p:sp>
      <p:sp>
        <p:nvSpPr>
          <p:cNvPr id="13" name="AutoShape 12"/>
          <p:cNvSpPr/>
          <p:nvPr/>
        </p:nvSpPr>
        <p:spPr bwMode="auto">
          <a:xfrm>
            <a:off x="3156234" y="4352619"/>
            <a:ext cx="454819" cy="454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01A0CA"/>
          </a:solidFill>
          <a:ln>
            <a:noFill/>
          </a:ln>
          <a:effectLst/>
        </p:spPr>
        <p:txBody>
          <a:bodyPr lIns="95249" tIns="95249" rIns="95249" bIns="95249" anchor="ctr"/>
          <a:lstStyle/>
          <a:p>
            <a:pPr defTabSz="219075">
              <a:defRPr/>
            </a:pPr>
            <a:endParaRPr lang="es-ES" sz="1600">
              <a:solidFill>
                <a:srgbClr val="92D050"/>
              </a:solidFill>
              <a:latin typeface="微软简中圆" charset="0"/>
              <a:ea typeface="微软简中圆" charset="0"/>
              <a:cs typeface="Helvetica Light" charset="0"/>
              <a:sym typeface="Helvetica Light" charset="0"/>
            </a:endParaRPr>
          </a:p>
        </p:txBody>
      </p:sp>
      <p:sp>
        <p:nvSpPr>
          <p:cNvPr id="15" name="AutoShape 14"/>
          <p:cNvSpPr/>
          <p:nvPr/>
        </p:nvSpPr>
        <p:spPr bwMode="auto">
          <a:xfrm>
            <a:off x="8491504" y="4372463"/>
            <a:ext cx="454819" cy="4556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E5D3E"/>
          </a:solidFill>
          <a:ln>
            <a:noFill/>
          </a:ln>
          <a:effectLst/>
        </p:spPr>
        <p:txBody>
          <a:bodyPr lIns="95249" tIns="95249" rIns="95249" bIns="95249" anchor="ctr"/>
          <a:lstStyle/>
          <a:p>
            <a:pPr defTabSz="219075">
              <a:defRPr/>
            </a:pPr>
            <a:endParaRPr lang="es-ES" sz="1600">
              <a:solidFill>
                <a:srgbClr val="92D050"/>
              </a:solidFill>
              <a:latin typeface="微软简中圆" charset="0"/>
              <a:ea typeface="微软简中圆" charset="0"/>
              <a:cs typeface="Helvetica Light" charset="0"/>
              <a:sym typeface="Helvetica Light" charset="0"/>
            </a:endParaRPr>
          </a:p>
        </p:txBody>
      </p:sp>
      <p:sp>
        <p:nvSpPr>
          <p:cNvPr id="17" name="AutoShape 16"/>
          <p:cNvSpPr/>
          <p:nvPr/>
        </p:nvSpPr>
        <p:spPr bwMode="auto">
          <a:xfrm>
            <a:off x="8644698" y="5327344"/>
            <a:ext cx="162719" cy="1627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128270">
              <a:defRPr/>
            </a:pPr>
            <a:endParaRPr lang="es-ES" sz="1065">
              <a:solidFill>
                <a:srgbClr val="92D050"/>
              </a:solidFill>
              <a:effectLst>
                <a:outerShdw blurRad="38100" dist="38100" dir="2700000" algn="tl">
                  <a:srgbClr val="DDDDDD"/>
                </a:outerShdw>
              </a:effectLst>
              <a:latin typeface="微软简中圆" charset="0"/>
              <a:ea typeface="微软简中圆" charset="0"/>
              <a:cs typeface="Gill Sans" charset="0"/>
            </a:endParaRPr>
          </a:p>
        </p:txBody>
      </p:sp>
      <p:sp>
        <p:nvSpPr>
          <p:cNvPr id="18" name="AutoShape 17"/>
          <p:cNvSpPr/>
          <p:nvPr/>
        </p:nvSpPr>
        <p:spPr bwMode="auto">
          <a:xfrm>
            <a:off x="8640728" y="4508193"/>
            <a:ext cx="163512" cy="163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128270">
              <a:defRPr/>
            </a:pPr>
            <a:endParaRPr lang="es-ES" sz="1065">
              <a:solidFill>
                <a:srgbClr val="92D050"/>
              </a:solidFill>
              <a:effectLst>
                <a:outerShdw blurRad="38100" dist="38100" dir="2700000" algn="tl">
                  <a:srgbClr val="DDDDDD"/>
                </a:outerShdw>
              </a:effectLst>
              <a:latin typeface="微软简中圆" charset="0"/>
              <a:ea typeface="微软简中圆" charset="0"/>
              <a:cs typeface="Gill Sans" charset="0"/>
            </a:endParaRPr>
          </a:p>
        </p:txBody>
      </p:sp>
      <p:sp>
        <p:nvSpPr>
          <p:cNvPr id="19" name="AutoShape 18"/>
          <p:cNvSpPr/>
          <p:nvPr/>
        </p:nvSpPr>
        <p:spPr bwMode="auto">
          <a:xfrm>
            <a:off x="3315778" y="5316231"/>
            <a:ext cx="163512" cy="163512"/>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7"/>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600"/>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128270">
              <a:defRPr/>
            </a:pPr>
            <a:endParaRPr lang="es-ES" sz="1065">
              <a:solidFill>
                <a:srgbClr val="92D050"/>
              </a:solidFill>
              <a:effectLst>
                <a:outerShdw blurRad="38100" dist="38100" dir="2700000" algn="tl">
                  <a:srgbClr val="DDDDDD"/>
                </a:outerShdw>
              </a:effectLst>
              <a:latin typeface="微软简中圆" charset="0"/>
              <a:ea typeface="微软简中圆" charset="0"/>
              <a:cs typeface="Gill Sans" charset="0"/>
            </a:endParaRPr>
          </a:p>
        </p:txBody>
      </p:sp>
      <p:sp>
        <p:nvSpPr>
          <p:cNvPr id="20" name="AutoShape 19"/>
          <p:cNvSpPr/>
          <p:nvPr/>
        </p:nvSpPr>
        <p:spPr bwMode="auto">
          <a:xfrm>
            <a:off x="3308634" y="4501051"/>
            <a:ext cx="163512" cy="163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599"/>
                  <a:pt x="10798" y="21599"/>
                </a:cubicBezTo>
                <a:cubicBezTo>
                  <a:pt x="10553" y="21599"/>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128270">
              <a:defRPr/>
            </a:pPr>
            <a:endParaRPr lang="es-ES" sz="1065">
              <a:solidFill>
                <a:srgbClr val="92D050"/>
              </a:solidFill>
              <a:effectLst>
                <a:outerShdw blurRad="38100" dist="38100" dir="2700000" algn="tl">
                  <a:srgbClr val="DDDDDD"/>
                </a:outerShdw>
              </a:effectLst>
              <a:latin typeface="微软简中圆" charset="0"/>
              <a:ea typeface="微软简中圆" charset="0"/>
              <a:cs typeface="Gill Sans" charset="0"/>
            </a:endParaRPr>
          </a:p>
        </p:txBody>
      </p:sp>
      <p:sp>
        <p:nvSpPr>
          <p:cNvPr id="21" name="AutoShape 20"/>
          <p:cNvSpPr/>
          <p:nvPr/>
        </p:nvSpPr>
        <p:spPr bwMode="auto">
          <a:xfrm>
            <a:off x="5837046" y="5217012"/>
            <a:ext cx="455612" cy="4556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A40A"/>
          </a:solidFill>
          <a:ln>
            <a:noFill/>
          </a:ln>
          <a:effectLst/>
        </p:spPr>
        <p:txBody>
          <a:bodyPr lIns="95249" tIns="95249" rIns="95249" bIns="95249" anchor="ctr"/>
          <a:lstStyle/>
          <a:p>
            <a:pPr defTabSz="219075">
              <a:defRPr/>
            </a:pPr>
            <a:endParaRPr lang="es-ES" sz="1600">
              <a:solidFill>
                <a:srgbClr val="92D050"/>
              </a:solidFill>
              <a:latin typeface="微软简中圆" charset="0"/>
              <a:ea typeface="微软简中圆" charset="0"/>
              <a:cs typeface="Helvetica Light" charset="0"/>
              <a:sym typeface="Helvetica Light" charset="0"/>
            </a:endParaRPr>
          </a:p>
        </p:txBody>
      </p:sp>
      <p:sp>
        <p:nvSpPr>
          <p:cNvPr id="22" name="AutoShape 21"/>
          <p:cNvSpPr/>
          <p:nvPr/>
        </p:nvSpPr>
        <p:spPr bwMode="auto">
          <a:xfrm>
            <a:off x="5990239" y="5366237"/>
            <a:ext cx="163512" cy="163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599"/>
                  <a:pt x="10798" y="21599"/>
                </a:cubicBezTo>
                <a:cubicBezTo>
                  <a:pt x="10553" y="21599"/>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128270">
              <a:defRPr/>
            </a:pPr>
            <a:endParaRPr lang="es-ES" sz="1065">
              <a:solidFill>
                <a:srgbClr val="92D050"/>
              </a:solidFill>
              <a:effectLst>
                <a:outerShdw blurRad="38100" dist="38100" dir="2700000" algn="tl">
                  <a:srgbClr val="DDDDDD"/>
                </a:outerShdw>
              </a:effectLst>
              <a:latin typeface="微软简中圆" charset="0"/>
              <a:ea typeface="微软简中圆" charset="0"/>
              <a:cs typeface="Gill Sans" charset="0"/>
            </a:endParaRPr>
          </a:p>
        </p:txBody>
      </p:sp>
      <p:sp>
        <p:nvSpPr>
          <p:cNvPr id="24" name="AutoShape 23"/>
          <p:cNvSpPr/>
          <p:nvPr/>
        </p:nvSpPr>
        <p:spPr bwMode="auto">
          <a:xfrm>
            <a:off x="345185" y="2354629"/>
            <a:ext cx="4170237" cy="11228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ln/>
        </p:spPr>
        <p:style>
          <a:lnRef idx="2">
            <a:schemeClr val="accent5"/>
          </a:lnRef>
          <a:fillRef idx="1">
            <a:schemeClr val="lt1"/>
          </a:fillRef>
          <a:effectRef idx="0">
            <a:schemeClr val="accent5"/>
          </a:effectRef>
          <a:fontRef idx="minor">
            <a:schemeClr val="dk1"/>
          </a:fontRef>
        </p:style>
        <p:txBody>
          <a:bodyPr lIns="0" tIns="0" rIns="0" bIns="0"/>
          <a:lstStyle/>
          <a:p>
            <a:pPr algn="just" defTabSz="242570">
              <a:spcBef>
                <a:spcPts val="640"/>
              </a:spcBef>
              <a:defRPr/>
            </a:pPr>
            <a:r>
              <a:rPr lang="en-US" altLang="zh-CN" sz="2800" b="1" dirty="0">
                <a:solidFill>
                  <a:schemeClr val="accent6">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chemeClr val="accent6">
                    <a:lumMod val="50000"/>
                  </a:schemeClr>
                </a:solidFill>
                <a:latin typeface="Times New Roman" panose="02020603050405020304" pitchFamily="18" charset="0"/>
                <a:ea typeface="微软简中圆" charset="0"/>
                <a:cs typeface="Times New Roman" panose="02020603050405020304" pitchFamily="18" charset="0"/>
                <a:sym typeface="Lato" charset="0"/>
              </a:rPr>
              <a:t>Thế</a:t>
            </a:r>
            <a:r>
              <a:rPr lang="en-US" altLang="zh-CN" sz="2800" b="1" dirty="0">
                <a:solidFill>
                  <a:schemeClr val="accent6">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chemeClr val="accent6">
                    <a:lumMod val="50000"/>
                  </a:schemeClr>
                </a:solidFill>
                <a:latin typeface="Times New Roman" panose="02020603050405020304" pitchFamily="18" charset="0"/>
                <a:ea typeface="微软简中圆" charset="0"/>
                <a:cs typeface="Times New Roman" panose="02020603050405020304" pitchFamily="18" charset="0"/>
                <a:sym typeface="Lato" charset="0"/>
              </a:rPr>
              <a:t>kỉ</a:t>
            </a:r>
            <a:r>
              <a:rPr lang="en-US" altLang="zh-CN" sz="2800" b="1" dirty="0">
                <a:solidFill>
                  <a:schemeClr val="accent6">
                    <a:lumMod val="50000"/>
                  </a:schemeClr>
                </a:solidFill>
                <a:latin typeface="Times New Roman" panose="02020603050405020304" pitchFamily="18" charset="0"/>
                <a:ea typeface="微软简中圆" charset="0"/>
                <a:cs typeface="Times New Roman" panose="02020603050405020304" pitchFamily="18" charset="0"/>
                <a:sym typeface="Lato" charset="0"/>
              </a:rPr>
              <a:t> VII </a:t>
            </a:r>
            <a:r>
              <a:rPr lang="en-US" altLang="zh-CN" sz="2800" b="1" dirty="0" err="1">
                <a:solidFill>
                  <a:schemeClr val="accent6">
                    <a:lumMod val="50000"/>
                  </a:schemeClr>
                </a:solidFill>
                <a:latin typeface="Times New Roman" panose="02020603050405020304" pitchFamily="18" charset="0"/>
                <a:ea typeface="微软简中圆" charset="0"/>
                <a:cs typeface="Times New Roman" panose="02020603050405020304" pitchFamily="18" charset="0"/>
                <a:sym typeface="Lato" charset="0"/>
              </a:rPr>
              <a:t>nhiều</a:t>
            </a:r>
            <a:r>
              <a:rPr lang="en-US" altLang="zh-CN" sz="2800" b="1" dirty="0">
                <a:solidFill>
                  <a:schemeClr val="accent6">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chemeClr val="accent6">
                    <a:lumMod val="50000"/>
                  </a:schemeClr>
                </a:solidFill>
                <a:latin typeface="Times New Roman" panose="02020603050405020304" pitchFamily="18" charset="0"/>
                <a:ea typeface="微软简中圆" charset="0"/>
                <a:cs typeface="Times New Roman" panose="02020603050405020304" pitchFamily="18" charset="0"/>
                <a:sym typeface="Lato" charset="0"/>
              </a:rPr>
              <a:t>quốc</a:t>
            </a:r>
            <a:r>
              <a:rPr lang="en-US" altLang="zh-CN" sz="2800" b="1" dirty="0">
                <a:solidFill>
                  <a:schemeClr val="accent6">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chemeClr val="accent6">
                    <a:lumMod val="50000"/>
                  </a:schemeClr>
                </a:solidFill>
                <a:latin typeface="Times New Roman" panose="02020603050405020304" pitchFamily="18" charset="0"/>
                <a:ea typeface="微软简中圆" charset="0"/>
                <a:cs typeface="Times New Roman" panose="02020603050405020304" pitchFamily="18" charset="0"/>
                <a:sym typeface="Lato" charset="0"/>
              </a:rPr>
              <a:t>gia</a:t>
            </a:r>
            <a:r>
              <a:rPr lang="en-US" altLang="zh-CN" sz="2800" b="1" dirty="0">
                <a:solidFill>
                  <a:schemeClr val="accent6">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chemeClr val="accent6">
                    <a:lumMod val="50000"/>
                  </a:schemeClr>
                </a:solidFill>
                <a:latin typeface="Times New Roman" panose="02020603050405020304" pitchFamily="18" charset="0"/>
                <a:ea typeface="微软简中圆" charset="0"/>
                <a:cs typeface="Times New Roman" panose="02020603050405020304" pitchFamily="18" charset="0"/>
                <a:sym typeface="Lato" charset="0"/>
              </a:rPr>
              <a:t>mới</a:t>
            </a:r>
            <a:r>
              <a:rPr lang="en-US" altLang="zh-CN" sz="2800" b="1" dirty="0">
                <a:solidFill>
                  <a:schemeClr val="accent6">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chemeClr val="accent6">
                    <a:lumMod val="50000"/>
                  </a:schemeClr>
                </a:solidFill>
                <a:latin typeface="Times New Roman" panose="02020603050405020304" pitchFamily="18" charset="0"/>
                <a:ea typeface="微软简中圆" charset="0"/>
                <a:cs typeface="Times New Roman" panose="02020603050405020304" pitchFamily="18" charset="0"/>
                <a:sym typeface="Lato" charset="0"/>
              </a:rPr>
              <a:t>xuất</a:t>
            </a:r>
            <a:r>
              <a:rPr lang="en-US" altLang="zh-CN" sz="2800" b="1" dirty="0">
                <a:solidFill>
                  <a:schemeClr val="accent6">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chemeClr val="accent6">
                    <a:lumMod val="50000"/>
                  </a:schemeClr>
                </a:solidFill>
                <a:latin typeface="Times New Roman" panose="02020603050405020304" pitchFamily="18" charset="0"/>
                <a:ea typeface="微软简中圆" charset="0"/>
                <a:cs typeface="Times New Roman" panose="02020603050405020304" pitchFamily="18" charset="0"/>
                <a:sym typeface="Lato" charset="0"/>
              </a:rPr>
              <a:t>hiện</a:t>
            </a:r>
            <a:endParaRPr lang="zh-CN" altLang="en-US" sz="2800" b="1" dirty="0">
              <a:solidFill>
                <a:schemeClr val="accent6">
                  <a:lumMod val="50000"/>
                </a:schemeClr>
              </a:solidFill>
              <a:latin typeface="Times New Roman" panose="02020603050405020304" pitchFamily="18" charset="0"/>
              <a:ea typeface="微软简中圆" charset="0"/>
              <a:cs typeface="Times New Roman" panose="02020603050405020304" pitchFamily="18" charset="0"/>
              <a:sym typeface="Lato" charset="0"/>
            </a:endParaRPr>
          </a:p>
        </p:txBody>
      </p:sp>
      <p:sp>
        <p:nvSpPr>
          <p:cNvPr id="28" name="AutoShape 27"/>
          <p:cNvSpPr/>
          <p:nvPr/>
        </p:nvSpPr>
        <p:spPr bwMode="auto">
          <a:xfrm>
            <a:off x="7920990" y="2180815"/>
            <a:ext cx="3852209" cy="33290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ln/>
        </p:spPr>
        <p:style>
          <a:lnRef idx="2">
            <a:schemeClr val="accent6"/>
          </a:lnRef>
          <a:fillRef idx="1">
            <a:schemeClr val="lt1"/>
          </a:fillRef>
          <a:effectRef idx="0">
            <a:schemeClr val="accent6"/>
          </a:effectRef>
          <a:fontRef idx="minor">
            <a:schemeClr val="dk1"/>
          </a:fontRef>
        </p:style>
        <p:txBody>
          <a:bodyPr lIns="0" tIns="0" rIns="0" bIns="0"/>
          <a:lstStyle/>
          <a:p>
            <a:pPr algn="just" defTabSz="242570">
              <a:spcBef>
                <a:spcPts val="640"/>
              </a:spcBef>
              <a:defRPr/>
            </a:pPr>
            <a:r>
              <a:rPr lang="nl-NL" sz="28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Một số quốc gia phong kiến: Pa- gan, Pê- gu, Cam-pu-chia, Đại Cổ Việt, Chăm-pa, Tu-ma-sic....</a:t>
            </a:r>
            <a:endParaRPr lang="zh-CN" altLang="en-US" sz="2800" b="1" dirty="0">
              <a:solidFill>
                <a:schemeClr val="accent6">
                  <a:lumMod val="50000"/>
                </a:schemeClr>
              </a:solidFill>
              <a:latin typeface="Times New Roman" panose="02020603050405020304" pitchFamily="18" charset="0"/>
              <a:ea typeface="微软简中圆" charset="0"/>
              <a:cs typeface="Times New Roman" panose="02020603050405020304" pitchFamily="18" charset="0"/>
              <a:sym typeface="Lato" charset="0"/>
            </a:endParaRPr>
          </a:p>
        </p:txBody>
      </p:sp>
      <p:sp>
        <p:nvSpPr>
          <p:cNvPr id="32" name="AutoShape 31"/>
          <p:cNvSpPr/>
          <p:nvPr/>
        </p:nvSpPr>
        <p:spPr bwMode="auto">
          <a:xfrm>
            <a:off x="1291473" y="5490064"/>
            <a:ext cx="9449507" cy="10505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ln/>
        </p:spPr>
        <p:style>
          <a:lnRef idx="2">
            <a:schemeClr val="dk1"/>
          </a:lnRef>
          <a:fillRef idx="1">
            <a:schemeClr val="lt1"/>
          </a:fillRef>
          <a:effectRef idx="0">
            <a:schemeClr val="dk1"/>
          </a:effectRef>
          <a:fontRef idx="minor">
            <a:schemeClr val="dk1"/>
          </a:fontRef>
        </p:style>
        <p:txBody>
          <a:bodyPr lIns="0" tIns="0" rIns="0" bIns="0"/>
          <a:lstStyle/>
          <a:p>
            <a:pPr algn="ctr" defTabSz="242570">
              <a:spcBef>
                <a:spcPts val="640"/>
              </a:spcBef>
              <a:defRPr/>
            </a:pP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=&gt;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Sự</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xuất</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hiện</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và</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phát</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triển</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của</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các</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quốc</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gia</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tạo</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cơ</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sở</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cho</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sự</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phát</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triển</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của</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Đông</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Nam Á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thế</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solidFill>
                  <a:srgbClr val="FF0000"/>
                </a:solidFill>
                <a:latin typeface="Times New Roman" panose="02020603050405020304" pitchFamily="18" charset="0"/>
                <a:ea typeface="微软简中圆" charset="0"/>
                <a:cs typeface="Times New Roman" panose="02020603050405020304" pitchFamily="18" charset="0"/>
                <a:sym typeface="Lato" charset="0"/>
              </a:rPr>
              <a:t>kỉ</a:t>
            </a:r>
            <a:r>
              <a:rPr lang="en-US" altLang="zh-CN"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rPr>
              <a:t> X- XV</a:t>
            </a:r>
            <a:endParaRPr lang="zh-CN" altLang="en-US" sz="2800" b="1" dirty="0">
              <a:solidFill>
                <a:srgbClr val="FF0000"/>
              </a:solidFill>
              <a:latin typeface="Times New Roman" panose="02020603050405020304" pitchFamily="18" charset="0"/>
              <a:ea typeface="微软简中圆" charset="0"/>
              <a:cs typeface="Times New Roman" panose="02020603050405020304" pitchFamily="18" charset="0"/>
              <a:sym typeface="Lato" charset="0"/>
            </a:endParaRPr>
          </a:p>
        </p:txBody>
      </p:sp>
      <p:pic>
        <p:nvPicPr>
          <p:cNvPr id="35" name="图片 34" descr="849afb1b5637a3fcdc510ec26e38d1f0"/>
          <p:cNvPicPr>
            <a:picLocks noChangeAspect="1"/>
          </p:cNvPicPr>
          <p:nvPr/>
        </p:nvPicPr>
        <p:blipFill>
          <a:blip r:embed="rId6"/>
          <a:stretch>
            <a:fillRect/>
          </a:stretch>
        </p:blipFill>
        <p:spPr>
          <a:xfrm>
            <a:off x="4271645" y="1761733"/>
            <a:ext cx="3649345" cy="3027045"/>
          </a:xfrm>
          <a:prstGeom prst="rect">
            <a:avLst/>
          </a:prstGeom>
        </p:spPr>
      </p:pic>
      <p:sp>
        <p:nvSpPr>
          <p:cNvPr id="33" name="TextBox 2">
            <a:extLst>
              <a:ext uri="{FF2B5EF4-FFF2-40B4-BE49-F238E27FC236}">
                <a16:creationId xmlns:a16="http://schemas.microsoft.com/office/drawing/2014/main" id="{557075DD-C00B-4FD2-9B1F-DD10B0EA2E8A}"/>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sp>
        <p:nvSpPr>
          <p:cNvPr id="23" name="矩形 15">
            <a:extLst>
              <a:ext uri="{FF2B5EF4-FFF2-40B4-BE49-F238E27FC236}">
                <a16:creationId xmlns:a16="http://schemas.microsoft.com/office/drawing/2014/main" id="{22556AB2-6BAB-45E8-9303-6DD55DEC059D}"/>
              </a:ext>
            </a:extLst>
          </p:cNvPr>
          <p:cNvSpPr/>
          <p:nvPr/>
        </p:nvSpPr>
        <p:spPr>
          <a:xfrm>
            <a:off x="329939" y="847962"/>
            <a:ext cx="11510128" cy="1081322"/>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pPr algn="just" defTabSz="242570">
              <a:lnSpc>
                <a:spcPct val="120000"/>
              </a:lnSpc>
              <a:spcBef>
                <a:spcPts val="640"/>
              </a:spcBef>
              <a:defRPr/>
            </a:pPr>
            <a:r>
              <a:rPr lang="en-US" altLang="zh-CN" sz="2800" b="1">
                <a:solidFill>
                  <a:srgbClr val="E7218E"/>
                </a:solidFill>
                <a:latin typeface="Times New Roman" panose="02020603050405020304" pitchFamily="18" charset="0"/>
                <a:ea typeface="微软简中圆" charset="0"/>
                <a:cs typeface="Times New Roman" panose="02020603050405020304" pitchFamily="18" charset="0"/>
                <a:sym typeface="Lato" charset="0"/>
              </a:rPr>
              <a:t>III. Sự hình thành và phát triển của các vương quốc phong kiến từ thế kỉ VII đến thế kỉ X</a:t>
            </a:r>
            <a:endParaRPr lang="zh-CN" altLang="en-US" sz="2800" b="1" dirty="0">
              <a:solidFill>
                <a:srgbClr val="E7218E"/>
              </a:solidFill>
              <a:latin typeface="Times New Roman" panose="02020603050405020304" pitchFamily="18" charset="0"/>
              <a:ea typeface="微软简中圆" charset="0"/>
              <a:cs typeface="Times New Roman" panose="02020603050405020304" pitchFamily="18" charset="0"/>
              <a:sym typeface="Lato" charset="0"/>
            </a:endParaRPr>
          </a:p>
        </p:txBody>
      </p:sp>
    </p:spTree>
    <p:custDataLst>
      <p:tags r:id="rId1"/>
    </p:custDataLst>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iterate type="lt">
                                    <p:tmPct val="15000"/>
                                  </p:iterate>
                                  <p:childTnLst>
                                    <p:set>
                                      <p:cBhvr>
                                        <p:cTn id="21" dur="1" fill="hold">
                                          <p:stCondLst>
                                            <p:cond delay="0"/>
                                          </p:stCondLst>
                                        </p:cTn>
                                        <p:tgtEl>
                                          <p:spTgt spid="33"/>
                                        </p:tgtEl>
                                        <p:attrNameLst>
                                          <p:attrName>style.visibility</p:attrName>
                                        </p:attrNameLst>
                                      </p:cBhvr>
                                      <p:to>
                                        <p:strVal val="visible"/>
                                      </p:to>
                                    </p:set>
                                    <p:anim calcmode="lin" valueType="num">
                                      <p:cBhvr>
                                        <p:cTn id="22" dur="1000" fill="hold"/>
                                        <p:tgtEl>
                                          <p:spTgt spid="33"/>
                                        </p:tgtEl>
                                        <p:attrNameLst>
                                          <p:attrName>ppt_w</p:attrName>
                                        </p:attrNameLst>
                                      </p:cBhvr>
                                      <p:tavLst>
                                        <p:tav tm="0">
                                          <p:val>
                                            <p:fltVal val="0"/>
                                          </p:val>
                                        </p:tav>
                                        <p:tav tm="100000">
                                          <p:val>
                                            <p:strVal val="#ppt_w"/>
                                          </p:val>
                                        </p:tav>
                                      </p:tavLst>
                                    </p:anim>
                                    <p:anim calcmode="lin" valueType="num">
                                      <p:cBhvr>
                                        <p:cTn id="23" dur="1000" fill="hold"/>
                                        <p:tgtEl>
                                          <p:spTgt spid="33"/>
                                        </p:tgtEl>
                                        <p:attrNameLst>
                                          <p:attrName>ppt_h</p:attrName>
                                        </p:attrNameLst>
                                      </p:cBhvr>
                                      <p:tavLst>
                                        <p:tav tm="0">
                                          <p:val>
                                            <p:fltVal val="0"/>
                                          </p:val>
                                        </p:tav>
                                        <p:tav tm="100000">
                                          <p:val>
                                            <p:strVal val="#ppt_h"/>
                                          </p:val>
                                        </p:tav>
                                      </p:tavLst>
                                    </p:anim>
                                    <p:animEffect transition="in" filter="fade">
                                      <p:cBhvr>
                                        <p:cTn id="24" dur="10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right)">
                                      <p:cBhvr>
                                        <p:cTn id="29" dur="500"/>
                                        <p:tgtEl>
                                          <p:spTgt spid="7"/>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right)">
                                      <p:cBhvr>
                                        <p:cTn id="35" dur="500"/>
                                        <p:tgtEl>
                                          <p:spTgt spid="20"/>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right)">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37"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outVertical)">
                                      <p:cBhvr>
                                        <p:cTn id="57" dur="500"/>
                                        <p:tgtEl>
                                          <p:spTgt spid="11"/>
                                        </p:tgtEl>
                                      </p:cBhvr>
                                    </p:animEffect>
                                  </p:childTnLst>
                                </p:cTn>
                              </p:par>
                              <p:par>
                                <p:cTn id="58" presetID="16" presetClass="entr" presetSubtype="37"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outVertical)">
                                      <p:cBhvr>
                                        <p:cTn id="60" dur="500"/>
                                        <p:tgtEl>
                                          <p:spTgt spid="21"/>
                                        </p:tgtEl>
                                      </p:cBhvr>
                                    </p:animEffect>
                                  </p:childTnLst>
                                </p:cTn>
                              </p:par>
                              <p:par>
                                <p:cTn id="61" presetID="16" presetClass="entr" presetSubtype="37"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outVertical)">
                                      <p:cBhvr>
                                        <p:cTn id="63" dur="500"/>
                                        <p:tgtEl>
                                          <p:spTgt spid="22"/>
                                        </p:tgtEl>
                                      </p:cBhvr>
                                    </p:animEffect>
                                  </p:childTnLst>
                                </p:cTn>
                              </p:par>
                              <p:par>
                                <p:cTn id="64" presetID="16" presetClass="entr" presetSubtype="37"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barn(outVertical)">
                                      <p:cBhvr>
                                        <p:cTn id="6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P spid="15" grpId="0" animBg="1"/>
      <p:bldP spid="17" grpId="0" bldLvl="0" animBg="1"/>
      <p:bldP spid="18" grpId="0" animBg="1"/>
      <p:bldP spid="19" grpId="0" bldLvl="0" animBg="1"/>
      <p:bldP spid="20" grpId="0" animBg="1"/>
      <p:bldP spid="21" grpId="0" animBg="1"/>
      <p:bldP spid="22" grpId="0" animBg="1"/>
      <p:bldP spid="24" grpId="0" animBg="1"/>
      <p:bldP spid="28" grpId="0" animBg="1"/>
      <p:bldP spid="32" grpId="0" animBg="1"/>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descr="9bc9b167ee24a2798f13e3608a24363d"/>
          <p:cNvPicPr>
            <a:picLocks noChangeAspect="1"/>
          </p:cNvPicPr>
          <p:nvPr/>
        </p:nvPicPr>
        <p:blipFill>
          <a:blip r:embed="rId4"/>
          <a:stretch>
            <a:fillRect/>
          </a:stretch>
        </p:blipFill>
        <p:spPr>
          <a:xfrm>
            <a:off x="197167" y="170815"/>
            <a:ext cx="11797665" cy="6516370"/>
          </a:xfrm>
          <a:prstGeom prst="rect">
            <a:avLst/>
          </a:prstGeom>
        </p:spPr>
      </p:pic>
      <p:pic>
        <p:nvPicPr>
          <p:cNvPr id="2" name="图片 1" descr="1f8a2044e20087583aff1b271baf2344"/>
          <p:cNvPicPr>
            <a:picLocks noChangeAspect="1"/>
          </p:cNvPicPr>
          <p:nvPr/>
        </p:nvPicPr>
        <p:blipFill>
          <a:blip r:embed="rId5"/>
          <a:stretch>
            <a:fillRect/>
          </a:stretch>
        </p:blipFill>
        <p:spPr>
          <a:xfrm>
            <a:off x="9404985" y="-170180"/>
            <a:ext cx="2496185" cy="2496185"/>
          </a:xfrm>
          <a:prstGeom prst="rect">
            <a:avLst/>
          </a:prstGeom>
        </p:spPr>
      </p:pic>
      <p:grpSp>
        <p:nvGrpSpPr>
          <p:cNvPr id="32" name="淘宝网Chenying0907出品 16"/>
          <p:cNvGrpSpPr/>
          <p:nvPr/>
        </p:nvGrpSpPr>
        <p:grpSpPr>
          <a:xfrm>
            <a:off x="5696550" y="1565811"/>
            <a:ext cx="5672816" cy="4939680"/>
            <a:chOff x="3985260" y="2933700"/>
            <a:chExt cx="3611880" cy="3145092"/>
          </a:xfrm>
        </p:grpSpPr>
        <p:sp>
          <p:nvSpPr>
            <p:cNvPr id="33" name="淘宝网Chenying0907出品 9"/>
            <p:cNvSpPr/>
            <p:nvPr/>
          </p:nvSpPr>
          <p:spPr bwMode="auto">
            <a:xfrm rot="1800000">
              <a:off x="3985260" y="4019415"/>
              <a:ext cx="1494834" cy="1166182"/>
            </a:xfrm>
            <a:custGeom>
              <a:avLst/>
              <a:gdLst>
                <a:gd name="T0" fmla="*/ 653 w 6523"/>
                <a:gd name="T1" fmla="*/ 3563 h 5083"/>
                <a:gd name="T2" fmla="*/ 1521 w 6523"/>
                <a:gd name="T3" fmla="*/ 331 h 5083"/>
                <a:gd name="T4" fmla="*/ 2783 w 6523"/>
                <a:gd name="T5" fmla="*/ 15 h 5083"/>
                <a:gd name="T6" fmla="*/ 2783 w 6523"/>
                <a:gd name="T7" fmla="*/ 15 h 5083"/>
                <a:gd name="T8" fmla="*/ 2805 w 6523"/>
                <a:gd name="T9" fmla="*/ 16 h 5083"/>
                <a:gd name="T10" fmla="*/ 2816 w 6523"/>
                <a:gd name="T11" fmla="*/ 17 h 5083"/>
                <a:gd name="T12" fmla="*/ 6523 w 6523"/>
                <a:gd name="T13" fmla="*/ 178 h 5083"/>
                <a:gd name="T14" fmla="*/ 4806 w 6523"/>
                <a:gd name="T15" fmla="*/ 3467 h 5083"/>
                <a:gd name="T16" fmla="*/ 4800 w 6523"/>
                <a:gd name="T17" fmla="*/ 3477 h 5083"/>
                <a:gd name="T18" fmla="*/ 4791 w 6523"/>
                <a:gd name="T19" fmla="*/ 3496 h 5083"/>
                <a:gd name="T20" fmla="*/ 4790 w 6523"/>
                <a:gd name="T21" fmla="*/ 3496 h 5083"/>
                <a:gd name="T22" fmla="*/ 3885 w 6523"/>
                <a:gd name="T23" fmla="*/ 4431 h 5083"/>
                <a:gd name="T24" fmla="*/ 653 w 6523"/>
                <a:gd name="T25" fmla="*/ 3563 h 5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3" h="5083">
                  <a:moveTo>
                    <a:pt x="653" y="3563"/>
                  </a:moveTo>
                  <a:cubicBezTo>
                    <a:pt x="0" y="2431"/>
                    <a:pt x="389" y="983"/>
                    <a:pt x="1521" y="331"/>
                  </a:cubicBezTo>
                  <a:cubicBezTo>
                    <a:pt x="1919" y="101"/>
                    <a:pt x="2356" y="0"/>
                    <a:pt x="2783" y="15"/>
                  </a:cubicBezTo>
                  <a:lnTo>
                    <a:pt x="2783" y="15"/>
                  </a:lnTo>
                  <a:lnTo>
                    <a:pt x="2805" y="16"/>
                  </a:lnTo>
                  <a:lnTo>
                    <a:pt x="2816" y="17"/>
                  </a:lnTo>
                  <a:lnTo>
                    <a:pt x="6523" y="178"/>
                  </a:lnTo>
                  <a:lnTo>
                    <a:pt x="4806" y="3467"/>
                  </a:lnTo>
                  <a:lnTo>
                    <a:pt x="4800" y="3477"/>
                  </a:lnTo>
                  <a:lnTo>
                    <a:pt x="4791" y="3496"/>
                  </a:lnTo>
                  <a:lnTo>
                    <a:pt x="4790" y="3496"/>
                  </a:lnTo>
                  <a:cubicBezTo>
                    <a:pt x="4589" y="3874"/>
                    <a:pt x="4283" y="4201"/>
                    <a:pt x="3885" y="4431"/>
                  </a:cubicBezTo>
                  <a:cubicBezTo>
                    <a:pt x="2753" y="5083"/>
                    <a:pt x="1306" y="4695"/>
                    <a:pt x="653" y="3563"/>
                  </a:cubicBezTo>
                  <a:close/>
                </a:path>
              </a:pathLst>
            </a:custGeom>
            <a:pattFill prst="dotGrid">
              <a:fgClr>
                <a:srgbClr val="B76E37"/>
              </a:fgClr>
              <a:bgClr>
                <a:schemeClr val="bg1"/>
              </a:bgClr>
            </a:pattFill>
            <a:ln>
              <a:solidFill>
                <a:srgbClr val="BF895D"/>
              </a:solidFill>
              <a:prstDash val="sysDash"/>
            </a:ln>
          </p:spPr>
          <p:txBody>
            <a:bodyPr vert="horz" wrap="square" lIns="121920" tIns="60960" rIns="121920" bIns="60960" numCol="1" anchor="t" anchorCtr="0" compatLnSpc="1"/>
            <a:lstStyle/>
            <a:p>
              <a:endParaRPr lang="zh-CN" altLang="en-US" sz="2400"/>
            </a:p>
          </p:txBody>
        </p:sp>
        <p:sp>
          <p:nvSpPr>
            <p:cNvPr id="34" name="淘宝网Chenying0907出品 7"/>
            <p:cNvSpPr/>
            <p:nvPr/>
          </p:nvSpPr>
          <p:spPr bwMode="auto">
            <a:xfrm rot="1800000">
              <a:off x="4600812" y="2956073"/>
              <a:ext cx="1493320" cy="1166182"/>
            </a:xfrm>
            <a:custGeom>
              <a:avLst/>
              <a:gdLst>
                <a:gd name="T0" fmla="*/ 655 w 6517"/>
                <a:gd name="T1" fmla="*/ 1516 h 5082"/>
                <a:gd name="T2" fmla="*/ 3889 w 6517"/>
                <a:gd name="T3" fmla="*/ 655 h 5082"/>
                <a:gd name="T4" fmla="*/ 4792 w 6517"/>
                <a:gd name="T5" fmla="*/ 1592 h 5082"/>
                <a:gd name="T6" fmla="*/ 4792 w 6517"/>
                <a:gd name="T7" fmla="*/ 1592 h 5082"/>
                <a:gd name="T8" fmla="*/ 4802 w 6517"/>
                <a:gd name="T9" fmla="*/ 1610 h 5082"/>
                <a:gd name="T10" fmla="*/ 4808 w 6517"/>
                <a:gd name="T11" fmla="*/ 1621 h 5082"/>
                <a:gd name="T12" fmla="*/ 6517 w 6517"/>
                <a:gd name="T13" fmla="*/ 4913 h 5082"/>
                <a:gd name="T14" fmla="*/ 2811 w 6517"/>
                <a:gd name="T15" fmla="*/ 5067 h 5082"/>
                <a:gd name="T16" fmla="*/ 2799 w 6517"/>
                <a:gd name="T17" fmla="*/ 5067 h 5082"/>
                <a:gd name="T18" fmla="*/ 2778 w 6517"/>
                <a:gd name="T19" fmla="*/ 5068 h 5082"/>
                <a:gd name="T20" fmla="*/ 2778 w 6517"/>
                <a:gd name="T21" fmla="*/ 5068 h 5082"/>
                <a:gd name="T22" fmla="*/ 1516 w 6517"/>
                <a:gd name="T23" fmla="*/ 4750 h 5082"/>
                <a:gd name="T24" fmla="*/ 655 w 6517"/>
                <a:gd name="T25" fmla="*/ 1516 h 5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7" h="5082">
                  <a:moveTo>
                    <a:pt x="655" y="1516"/>
                  </a:moveTo>
                  <a:cubicBezTo>
                    <a:pt x="1310" y="385"/>
                    <a:pt x="2759" y="0"/>
                    <a:pt x="3889" y="655"/>
                  </a:cubicBezTo>
                  <a:cubicBezTo>
                    <a:pt x="4287" y="885"/>
                    <a:pt x="4592" y="1214"/>
                    <a:pt x="4792" y="1592"/>
                  </a:cubicBezTo>
                  <a:lnTo>
                    <a:pt x="4792" y="1592"/>
                  </a:lnTo>
                  <a:lnTo>
                    <a:pt x="4802" y="1610"/>
                  </a:lnTo>
                  <a:lnTo>
                    <a:pt x="4808" y="1621"/>
                  </a:lnTo>
                  <a:lnTo>
                    <a:pt x="6517" y="4913"/>
                  </a:lnTo>
                  <a:lnTo>
                    <a:pt x="2811" y="5067"/>
                  </a:lnTo>
                  <a:lnTo>
                    <a:pt x="2799" y="5067"/>
                  </a:lnTo>
                  <a:lnTo>
                    <a:pt x="2778" y="5068"/>
                  </a:lnTo>
                  <a:lnTo>
                    <a:pt x="2778" y="5068"/>
                  </a:lnTo>
                  <a:cubicBezTo>
                    <a:pt x="2350" y="5082"/>
                    <a:pt x="1913" y="4980"/>
                    <a:pt x="1516" y="4750"/>
                  </a:cubicBezTo>
                  <a:cubicBezTo>
                    <a:pt x="385" y="4095"/>
                    <a:pt x="0" y="2647"/>
                    <a:pt x="655" y="1516"/>
                  </a:cubicBezTo>
                  <a:close/>
                </a:path>
              </a:pathLst>
            </a:custGeom>
            <a:pattFill prst="dotGrid">
              <a:fgClr>
                <a:srgbClr val="B76E37"/>
              </a:fgClr>
              <a:bgClr>
                <a:schemeClr val="bg1"/>
              </a:bgClr>
            </a:pattFill>
            <a:ln>
              <a:solidFill>
                <a:srgbClr val="BF895D"/>
              </a:solidFill>
              <a:prstDash val="sysDash"/>
            </a:ln>
          </p:spPr>
          <p:txBody>
            <a:bodyPr vert="horz" wrap="square" lIns="121920" tIns="60960" rIns="121920" bIns="60960" numCol="1" anchor="t" anchorCtr="0" compatLnSpc="1"/>
            <a:lstStyle/>
            <a:p>
              <a:endParaRPr lang="zh-CN" altLang="en-US" sz="2400"/>
            </a:p>
          </p:txBody>
        </p:sp>
        <p:sp>
          <p:nvSpPr>
            <p:cNvPr id="35" name="淘宝网Chenying0907出品 6"/>
            <p:cNvSpPr/>
            <p:nvPr/>
          </p:nvSpPr>
          <p:spPr bwMode="auto">
            <a:xfrm rot="1800000">
              <a:off x="4790101" y="4523377"/>
              <a:ext cx="1084398" cy="1555415"/>
            </a:xfrm>
            <a:custGeom>
              <a:avLst/>
              <a:gdLst>
                <a:gd name="T0" fmla="*/ 2366 w 4733"/>
                <a:gd name="T1" fmla="*/ 6776 h 6776"/>
                <a:gd name="T2" fmla="*/ 4733 w 4733"/>
                <a:gd name="T3" fmla="*/ 4409 h 6776"/>
                <a:gd name="T4" fmla="*/ 4375 w 4733"/>
                <a:gd name="T5" fmla="*/ 3158 h 6776"/>
                <a:gd name="T6" fmla="*/ 4375 w 4733"/>
                <a:gd name="T7" fmla="*/ 3158 h 6776"/>
                <a:gd name="T8" fmla="*/ 4364 w 4733"/>
                <a:gd name="T9" fmla="*/ 3140 h 6776"/>
                <a:gd name="T10" fmla="*/ 4358 w 4733"/>
                <a:gd name="T11" fmla="*/ 3130 h 6776"/>
                <a:gd name="T12" fmla="*/ 2366 w 4733"/>
                <a:gd name="T13" fmla="*/ 0 h 6776"/>
                <a:gd name="T14" fmla="*/ 375 w 4733"/>
                <a:gd name="T15" fmla="*/ 3130 h 6776"/>
                <a:gd name="T16" fmla="*/ 369 w 4733"/>
                <a:gd name="T17" fmla="*/ 3140 h 6776"/>
                <a:gd name="T18" fmla="*/ 357 w 4733"/>
                <a:gd name="T19" fmla="*/ 3158 h 6776"/>
                <a:gd name="T20" fmla="*/ 357 w 4733"/>
                <a:gd name="T21" fmla="*/ 3158 h 6776"/>
                <a:gd name="T22" fmla="*/ 0 w 4733"/>
                <a:gd name="T23" fmla="*/ 4409 h 6776"/>
                <a:gd name="T24" fmla="*/ 2366 w 4733"/>
                <a:gd name="T25" fmla="*/ 6776 h 6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3" h="6776">
                  <a:moveTo>
                    <a:pt x="2366" y="6776"/>
                  </a:moveTo>
                  <a:cubicBezTo>
                    <a:pt x="3673" y="6776"/>
                    <a:pt x="4733" y="5716"/>
                    <a:pt x="4733" y="4409"/>
                  </a:cubicBezTo>
                  <a:cubicBezTo>
                    <a:pt x="4733" y="3950"/>
                    <a:pt x="4602" y="3521"/>
                    <a:pt x="4375" y="3158"/>
                  </a:cubicBezTo>
                  <a:lnTo>
                    <a:pt x="4375" y="3158"/>
                  </a:lnTo>
                  <a:lnTo>
                    <a:pt x="4364" y="3140"/>
                  </a:lnTo>
                  <a:lnTo>
                    <a:pt x="4358" y="3130"/>
                  </a:lnTo>
                  <a:lnTo>
                    <a:pt x="2366" y="0"/>
                  </a:lnTo>
                  <a:lnTo>
                    <a:pt x="375" y="3130"/>
                  </a:lnTo>
                  <a:lnTo>
                    <a:pt x="369" y="3140"/>
                  </a:lnTo>
                  <a:lnTo>
                    <a:pt x="357" y="3158"/>
                  </a:lnTo>
                  <a:lnTo>
                    <a:pt x="357" y="3158"/>
                  </a:lnTo>
                  <a:cubicBezTo>
                    <a:pt x="131" y="3521"/>
                    <a:pt x="0" y="3950"/>
                    <a:pt x="0" y="4409"/>
                  </a:cubicBezTo>
                  <a:cubicBezTo>
                    <a:pt x="0" y="5716"/>
                    <a:pt x="1060" y="6776"/>
                    <a:pt x="2366" y="6776"/>
                  </a:cubicBezTo>
                  <a:close/>
                </a:path>
              </a:pathLst>
            </a:custGeom>
            <a:pattFill prst="dotGrid">
              <a:fgClr>
                <a:srgbClr val="B76E37"/>
              </a:fgClr>
              <a:bgClr>
                <a:schemeClr val="bg1"/>
              </a:bgClr>
            </a:pattFill>
            <a:ln>
              <a:solidFill>
                <a:srgbClr val="BF895D"/>
              </a:solidFill>
              <a:prstDash val="sysDash"/>
            </a:ln>
          </p:spPr>
          <p:txBody>
            <a:bodyPr vert="horz" wrap="square" lIns="121920" tIns="60960" rIns="121920" bIns="60960" numCol="1" anchor="t" anchorCtr="0" compatLnSpc="1"/>
            <a:lstStyle/>
            <a:p>
              <a:endParaRPr lang="zh-CN" altLang="en-US" sz="2400"/>
            </a:p>
          </p:txBody>
        </p:sp>
        <p:sp>
          <p:nvSpPr>
            <p:cNvPr id="36" name="淘宝网Chenying0907出品 8"/>
            <p:cNvSpPr/>
            <p:nvPr/>
          </p:nvSpPr>
          <p:spPr bwMode="auto">
            <a:xfrm rot="1800000">
              <a:off x="5489026" y="4888925"/>
              <a:ext cx="1493320" cy="1166182"/>
            </a:xfrm>
            <a:custGeom>
              <a:avLst/>
              <a:gdLst>
                <a:gd name="T0" fmla="*/ 5863 w 6518"/>
                <a:gd name="T1" fmla="*/ 3566 h 5082"/>
                <a:gd name="T2" fmla="*/ 5002 w 6518"/>
                <a:gd name="T3" fmla="*/ 332 h 5082"/>
                <a:gd name="T4" fmla="*/ 3740 w 6518"/>
                <a:gd name="T5" fmla="*/ 14 h 5082"/>
                <a:gd name="T6" fmla="*/ 3740 w 6518"/>
                <a:gd name="T7" fmla="*/ 14 h 5082"/>
                <a:gd name="T8" fmla="*/ 3719 w 6518"/>
                <a:gd name="T9" fmla="*/ 14 h 5082"/>
                <a:gd name="T10" fmla="*/ 3707 w 6518"/>
                <a:gd name="T11" fmla="*/ 15 h 5082"/>
                <a:gd name="T12" fmla="*/ 0 w 6518"/>
                <a:gd name="T13" fmla="*/ 168 h 5082"/>
                <a:gd name="T14" fmla="*/ 1710 w 6518"/>
                <a:gd name="T15" fmla="*/ 3461 h 5082"/>
                <a:gd name="T16" fmla="*/ 1715 w 6518"/>
                <a:gd name="T17" fmla="*/ 3471 h 5082"/>
                <a:gd name="T18" fmla="*/ 1725 w 6518"/>
                <a:gd name="T19" fmla="*/ 3490 h 5082"/>
                <a:gd name="T20" fmla="*/ 1725 w 6518"/>
                <a:gd name="T21" fmla="*/ 3490 h 5082"/>
                <a:gd name="T22" fmla="*/ 2628 w 6518"/>
                <a:gd name="T23" fmla="*/ 4427 h 5082"/>
                <a:gd name="T24" fmla="*/ 5863 w 6518"/>
                <a:gd name="T25" fmla="*/ 3566 h 5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8" h="5082">
                  <a:moveTo>
                    <a:pt x="5863" y="3566"/>
                  </a:moveTo>
                  <a:cubicBezTo>
                    <a:pt x="6518" y="2435"/>
                    <a:pt x="6132" y="987"/>
                    <a:pt x="5002" y="332"/>
                  </a:cubicBezTo>
                  <a:cubicBezTo>
                    <a:pt x="4604" y="101"/>
                    <a:pt x="4168" y="0"/>
                    <a:pt x="3740" y="14"/>
                  </a:cubicBezTo>
                  <a:lnTo>
                    <a:pt x="3740" y="14"/>
                  </a:lnTo>
                  <a:lnTo>
                    <a:pt x="3719" y="14"/>
                  </a:lnTo>
                  <a:lnTo>
                    <a:pt x="3707" y="15"/>
                  </a:lnTo>
                  <a:lnTo>
                    <a:pt x="0" y="168"/>
                  </a:lnTo>
                  <a:lnTo>
                    <a:pt x="1710" y="3461"/>
                  </a:lnTo>
                  <a:lnTo>
                    <a:pt x="1715" y="3471"/>
                  </a:lnTo>
                  <a:lnTo>
                    <a:pt x="1725" y="3490"/>
                  </a:lnTo>
                  <a:lnTo>
                    <a:pt x="1725" y="3490"/>
                  </a:lnTo>
                  <a:cubicBezTo>
                    <a:pt x="1926" y="3868"/>
                    <a:pt x="2231" y="4196"/>
                    <a:pt x="2628" y="4427"/>
                  </a:cubicBezTo>
                  <a:cubicBezTo>
                    <a:pt x="3759" y="5082"/>
                    <a:pt x="5207" y="4696"/>
                    <a:pt x="5863" y="3566"/>
                  </a:cubicBezTo>
                  <a:close/>
                </a:path>
              </a:pathLst>
            </a:custGeom>
            <a:pattFill prst="dotGrid">
              <a:fgClr>
                <a:srgbClr val="B76E37"/>
              </a:fgClr>
              <a:bgClr>
                <a:schemeClr val="bg1"/>
              </a:bgClr>
            </a:pattFill>
            <a:ln>
              <a:solidFill>
                <a:srgbClr val="BF895D"/>
              </a:solidFill>
              <a:prstDash val="sysDash"/>
            </a:ln>
          </p:spPr>
          <p:txBody>
            <a:bodyPr vert="horz" wrap="square" lIns="121920" tIns="60960" rIns="121920" bIns="60960" numCol="1" anchor="t" anchorCtr="0" compatLnSpc="1"/>
            <a:lstStyle/>
            <a:p>
              <a:endParaRPr lang="zh-CN" altLang="en-US" sz="2400"/>
            </a:p>
          </p:txBody>
        </p:sp>
        <p:sp>
          <p:nvSpPr>
            <p:cNvPr id="37" name="淘宝网Chenying0907出品 10"/>
            <p:cNvSpPr/>
            <p:nvPr/>
          </p:nvSpPr>
          <p:spPr bwMode="auto">
            <a:xfrm rot="1800000">
              <a:off x="6102306" y="3826895"/>
              <a:ext cx="1494834" cy="1166182"/>
            </a:xfrm>
            <a:custGeom>
              <a:avLst/>
              <a:gdLst>
                <a:gd name="T0" fmla="*/ 5870 w 6522"/>
                <a:gd name="T1" fmla="*/ 1521 h 5083"/>
                <a:gd name="T2" fmla="*/ 2637 w 6522"/>
                <a:gd name="T3" fmla="*/ 653 h 5083"/>
                <a:gd name="T4" fmla="*/ 1732 w 6522"/>
                <a:gd name="T5" fmla="*/ 1588 h 5083"/>
                <a:gd name="T6" fmla="*/ 1732 w 6522"/>
                <a:gd name="T7" fmla="*/ 1588 h 5083"/>
                <a:gd name="T8" fmla="*/ 1722 w 6522"/>
                <a:gd name="T9" fmla="*/ 1606 h 5083"/>
                <a:gd name="T10" fmla="*/ 1717 w 6522"/>
                <a:gd name="T11" fmla="*/ 1617 h 5083"/>
                <a:gd name="T12" fmla="*/ 0 w 6522"/>
                <a:gd name="T13" fmla="*/ 4905 h 5083"/>
                <a:gd name="T14" fmla="*/ 3706 w 6522"/>
                <a:gd name="T15" fmla="*/ 5067 h 5083"/>
                <a:gd name="T16" fmla="*/ 3718 w 6522"/>
                <a:gd name="T17" fmla="*/ 5068 h 5083"/>
                <a:gd name="T18" fmla="*/ 3739 w 6522"/>
                <a:gd name="T19" fmla="*/ 5068 h 5083"/>
                <a:gd name="T20" fmla="*/ 3739 w 6522"/>
                <a:gd name="T21" fmla="*/ 5068 h 5083"/>
                <a:gd name="T22" fmla="*/ 5002 w 6522"/>
                <a:gd name="T23" fmla="*/ 4753 h 5083"/>
                <a:gd name="T24" fmla="*/ 5870 w 6522"/>
                <a:gd name="T25" fmla="*/ 1521 h 5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2" h="5083">
                  <a:moveTo>
                    <a:pt x="5870" y="1521"/>
                  </a:moveTo>
                  <a:cubicBezTo>
                    <a:pt x="5217" y="389"/>
                    <a:pt x="3769" y="0"/>
                    <a:pt x="2637" y="653"/>
                  </a:cubicBezTo>
                  <a:cubicBezTo>
                    <a:pt x="2239" y="882"/>
                    <a:pt x="1934" y="1210"/>
                    <a:pt x="1732" y="1588"/>
                  </a:cubicBezTo>
                  <a:lnTo>
                    <a:pt x="1732" y="1588"/>
                  </a:lnTo>
                  <a:lnTo>
                    <a:pt x="1722" y="1606"/>
                  </a:lnTo>
                  <a:lnTo>
                    <a:pt x="1717" y="1617"/>
                  </a:lnTo>
                  <a:lnTo>
                    <a:pt x="0" y="4905"/>
                  </a:lnTo>
                  <a:lnTo>
                    <a:pt x="3706" y="5067"/>
                  </a:lnTo>
                  <a:lnTo>
                    <a:pt x="3718" y="5068"/>
                  </a:lnTo>
                  <a:lnTo>
                    <a:pt x="3739" y="5068"/>
                  </a:lnTo>
                  <a:lnTo>
                    <a:pt x="3739" y="5068"/>
                  </a:lnTo>
                  <a:cubicBezTo>
                    <a:pt x="4167" y="5083"/>
                    <a:pt x="4604" y="4983"/>
                    <a:pt x="5002" y="4753"/>
                  </a:cubicBezTo>
                  <a:cubicBezTo>
                    <a:pt x="6134" y="4100"/>
                    <a:pt x="6522" y="2653"/>
                    <a:pt x="5870" y="1521"/>
                  </a:cubicBezTo>
                  <a:close/>
                </a:path>
              </a:pathLst>
            </a:custGeom>
            <a:pattFill prst="dotGrid">
              <a:fgClr>
                <a:srgbClr val="B76E37"/>
              </a:fgClr>
              <a:bgClr>
                <a:schemeClr val="bg1"/>
              </a:bgClr>
            </a:pattFill>
            <a:ln>
              <a:solidFill>
                <a:srgbClr val="BF895D"/>
              </a:solidFill>
              <a:prstDash val="sysDash"/>
            </a:ln>
          </p:spPr>
          <p:txBody>
            <a:bodyPr vert="horz" wrap="square" lIns="121920" tIns="60960" rIns="121920" bIns="60960" numCol="1" anchor="t" anchorCtr="0" compatLnSpc="1"/>
            <a:lstStyle/>
            <a:p>
              <a:endParaRPr lang="zh-CN" altLang="en-US" sz="2400"/>
            </a:p>
          </p:txBody>
        </p:sp>
        <p:sp>
          <p:nvSpPr>
            <p:cNvPr id="38" name="淘宝网Chenying0907出品 5"/>
            <p:cNvSpPr/>
            <p:nvPr/>
          </p:nvSpPr>
          <p:spPr bwMode="auto">
            <a:xfrm rot="1800000">
              <a:off x="5707902" y="2933700"/>
              <a:ext cx="1084398" cy="1555415"/>
            </a:xfrm>
            <a:custGeom>
              <a:avLst/>
              <a:gdLst>
                <a:gd name="T0" fmla="*/ 2366 w 4733"/>
                <a:gd name="T1" fmla="*/ 0 h 6775"/>
                <a:gd name="T2" fmla="*/ 4733 w 4733"/>
                <a:gd name="T3" fmla="*/ 2366 h 6775"/>
                <a:gd name="T4" fmla="*/ 4375 w 4733"/>
                <a:gd name="T5" fmla="*/ 3618 h 6775"/>
                <a:gd name="T6" fmla="*/ 4375 w 4733"/>
                <a:gd name="T7" fmla="*/ 3618 h 6775"/>
                <a:gd name="T8" fmla="*/ 4364 w 4733"/>
                <a:gd name="T9" fmla="*/ 3635 h 6775"/>
                <a:gd name="T10" fmla="*/ 4358 w 4733"/>
                <a:gd name="T11" fmla="*/ 3645 h 6775"/>
                <a:gd name="T12" fmla="*/ 2366 w 4733"/>
                <a:gd name="T13" fmla="*/ 6775 h 6775"/>
                <a:gd name="T14" fmla="*/ 375 w 4733"/>
                <a:gd name="T15" fmla="*/ 3645 h 6775"/>
                <a:gd name="T16" fmla="*/ 369 w 4733"/>
                <a:gd name="T17" fmla="*/ 3635 h 6775"/>
                <a:gd name="T18" fmla="*/ 357 w 4733"/>
                <a:gd name="T19" fmla="*/ 3618 h 6775"/>
                <a:gd name="T20" fmla="*/ 357 w 4733"/>
                <a:gd name="T21" fmla="*/ 3618 h 6775"/>
                <a:gd name="T22" fmla="*/ 0 w 4733"/>
                <a:gd name="T23" fmla="*/ 2366 h 6775"/>
                <a:gd name="T24" fmla="*/ 2366 w 4733"/>
                <a:gd name="T25" fmla="*/ 0 h 6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3" h="6775">
                  <a:moveTo>
                    <a:pt x="2366" y="0"/>
                  </a:moveTo>
                  <a:cubicBezTo>
                    <a:pt x="3673" y="0"/>
                    <a:pt x="4733" y="1060"/>
                    <a:pt x="4733" y="2366"/>
                  </a:cubicBezTo>
                  <a:cubicBezTo>
                    <a:pt x="4733" y="2826"/>
                    <a:pt x="4602" y="3255"/>
                    <a:pt x="4375" y="3618"/>
                  </a:cubicBezTo>
                  <a:lnTo>
                    <a:pt x="4375" y="3618"/>
                  </a:lnTo>
                  <a:lnTo>
                    <a:pt x="4364" y="3635"/>
                  </a:lnTo>
                  <a:lnTo>
                    <a:pt x="4358" y="3645"/>
                  </a:lnTo>
                  <a:lnTo>
                    <a:pt x="2366" y="6775"/>
                  </a:lnTo>
                  <a:lnTo>
                    <a:pt x="375" y="3645"/>
                  </a:lnTo>
                  <a:lnTo>
                    <a:pt x="369" y="3635"/>
                  </a:lnTo>
                  <a:lnTo>
                    <a:pt x="357" y="3618"/>
                  </a:lnTo>
                  <a:lnTo>
                    <a:pt x="357" y="3618"/>
                  </a:lnTo>
                  <a:cubicBezTo>
                    <a:pt x="131" y="3255"/>
                    <a:pt x="0" y="2826"/>
                    <a:pt x="0" y="2366"/>
                  </a:cubicBezTo>
                  <a:cubicBezTo>
                    <a:pt x="0" y="1060"/>
                    <a:pt x="1060" y="0"/>
                    <a:pt x="2366" y="0"/>
                  </a:cubicBezTo>
                  <a:close/>
                </a:path>
              </a:pathLst>
            </a:custGeom>
            <a:pattFill prst="dotGrid">
              <a:fgClr>
                <a:srgbClr val="B76E37"/>
              </a:fgClr>
              <a:bgClr>
                <a:schemeClr val="bg1"/>
              </a:bgClr>
            </a:pattFill>
            <a:ln>
              <a:solidFill>
                <a:srgbClr val="BF895D"/>
              </a:solidFill>
              <a:prstDash val="sysDash"/>
            </a:ln>
          </p:spPr>
          <p:txBody>
            <a:bodyPr vert="horz" wrap="square" lIns="121920" tIns="60960" rIns="121920" bIns="60960" numCol="1" anchor="t" anchorCtr="0" compatLnSpc="1"/>
            <a:lstStyle/>
            <a:p>
              <a:endParaRPr lang="zh-CN" altLang="en-US" sz="2400"/>
            </a:p>
          </p:txBody>
        </p:sp>
      </p:grpSp>
      <p:sp>
        <p:nvSpPr>
          <p:cNvPr id="41" name="淘宝网Chenying0907出品 9"/>
          <p:cNvSpPr txBox="1"/>
          <p:nvPr/>
        </p:nvSpPr>
        <p:spPr>
          <a:xfrm>
            <a:off x="841417" y="2077635"/>
            <a:ext cx="2946984" cy="584775"/>
          </a:xfrm>
          <a:prstGeom prst="rect">
            <a:avLst/>
          </a:prstGeom>
          <a:noFill/>
        </p:spPr>
        <p:txBody>
          <a:bodyPr wrap="square" rtlCol="0">
            <a:spAutoFit/>
          </a:bodyPr>
          <a:lstStyle/>
          <a:p>
            <a:pPr algn="ctr"/>
            <a:r>
              <a:rPr lang="en-US" altLang="zh-CN" sz="3200" dirty="0" err="1">
                <a:solidFill>
                  <a:srgbClr val="E7218E"/>
                </a:solidFill>
                <a:latin typeface="#9Slide03 Arima Madurai Black" panose="00000A00000000000000" pitchFamily="2" charset="0"/>
                <a:ea typeface="微软简中圆" charset="0"/>
                <a:cs typeface="#9Slide03 Arima Madurai Black" panose="00000A00000000000000" pitchFamily="2" charset="0"/>
              </a:rPr>
              <a:t>Luyện</a:t>
            </a:r>
            <a:r>
              <a:rPr lang="en-US" altLang="zh-CN" sz="3200" dirty="0">
                <a:solidFill>
                  <a:srgbClr val="E7218E"/>
                </a:solidFill>
                <a:latin typeface="#9Slide03 Arima Madurai Black" panose="00000A00000000000000" pitchFamily="2" charset="0"/>
                <a:ea typeface="微软简中圆" charset="0"/>
                <a:cs typeface="#9Slide03 Arima Madurai Black" panose="00000A00000000000000" pitchFamily="2" charset="0"/>
              </a:rPr>
              <a:t> </a:t>
            </a:r>
            <a:r>
              <a:rPr lang="en-US" altLang="zh-CN" sz="3200" dirty="0" err="1">
                <a:solidFill>
                  <a:srgbClr val="E7218E"/>
                </a:solidFill>
                <a:latin typeface="#9Slide03 Arima Madurai Black" panose="00000A00000000000000" pitchFamily="2" charset="0"/>
                <a:ea typeface="微软简中圆" charset="0"/>
                <a:cs typeface="#9Slide03 Arima Madurai Black" panose="00000A00000000000000" pitchFamily="2" charset="0"/>
              </a:rPr>
              <a:t>tập</a:t>
            </a:r>
            <a:endParaRPr lang="zh-CN" altLang="en-US" sz="3200" dirty="0">
              <a:solidFill>
                <a:srgbClr val="E7218E"/>
              </a:solidFill>
              <a:latin typeface="#9Slide03 Arima Madurai Black" panose="00000A00000000000000" pitchFamily="2" charset="0"/>
              <a:ea typeface="微软简中圆" charset="0"/>
              <a:cs typeface="#9Slide03 Arima Madurai Black" panose="00000A00000000000000" pitchFamily="2" charset="0"/>
            </a:endParaRPr>
          </a:p>
        </p:txBody>
      </p:sp>
      <p:sp>
        <p:nvSpPr>
          <p:cNvPr id="17" name="TextBox 2">
            <a:extLst>
              <a:ext uri="{FF2B5EF4-FFF2-40B4-BE49-F238E27FC236}">
                <a16:creationId xmlns:a16="http://schemas.microsoft.com/office/drawing/2014/main" id="{B62797D8-D5CE-475F-B780-0D2E20B8762C}"/>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sp>
        <p:nvSpPr>
          <p:cNvPr id="3" name="TextBox 2">
            <a:extLst>
              <a:ext uri="{FF2B5EF4-FFF2-40B4-BE49-F238E27FC236}">
                <a16:creationId xmlns:a16="http://schemas.microsoft.com/office/drawing/2014/main" id="{16145B65-51F5-491D-9E52-523DFA278D55}"/>
              </a:ext>
            </a:extLst>
          </p:cNvPr>
          <p:cNvSpPr txBox="1"/>
          <p:nvPr/>
        </p:nvSpPr>
        <p:spPr>
          <a:xfrm>
            <a:off x="824947" y="1303667"/>
            <a:ext cx="5537599" cy="584775"/>
          </a:xfrm>
          <a:prstGeom prst="rect">
            <a:avLst/>
          </a:prstGeom>
          <a:noFill/>
        </p:spPr>
        <p:txBody>
          <a:bodyPr wrap="square" rtlCol="0">
            <a:spAutoFit/>
          </a:bodyPr>
          <a:lstStyle/>
          <a:p>
            <a:r>
              <a:rPr lang="en-US" sz="3200" dirty="0" err="1">
                <a:latin typeface="#9Slide03 Arima Madurai Black" panose="00000A00000000000000" pitchFamily="2" charset="0"/>
                <a:cs typeface="#9Slide03 Arima Madurai Black" panose="00000A00000000000000" pitchFamily="2" charset="0"/>
              </a:rPr>
              <a:t>Luyện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tập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và</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vận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dụng</a:t>
            </a:r>
            <a:endParaRPr lang="en-US" sz="3200" dirty="0">
              <a:latin typeface="#9Slide03 Arima Madurai Black" panose="00000A00000000000000" pitchFamily="2" charset="0"/>
              <a:cs typeface="#9Slide03 Arima Madurai Black" panose="00000A00000000000000" pitchFamily="2" charset="0"/>
            </a:endParaRPr>
          </a:p>
        </p:txBody>
      </p:sp>
      <p:sp>
        <p:nvSpPr>
          <p:cNvPr id="19" name="Oval 18">
            <a:extLst>
              <a:ext uri="{FF2B5EF4-FFF2-40B4-BE49-F238E27FC236}">
                <a16:creationId xmlns:a16="http://schemas.microsoft.com/office/drawing/2014/main" id="{754FF983-420C-4D99-951E-2F2C79B1937F}"/>
              </a:ext>
            </a:extLst>
          </p:cNvPr>
          <p:cNvSpPr/>
          <p:nvPr/>
        </p:nvSpPr>
        <p:spPr>
          <a:xfrm>
            <a:off x="6896281" y="2413823"/>
            <a:ext cx="3332220" cy="3245823"/>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AC92473-BC58-4DFE-AE54-B5E4A541CD5A}"/>
              </a:ext>
            </a:extLst>
          </p:cNvPr>
          <p:cNvSpPr txBox="1"/>
          <p:nvPr/>
        </p:nvSpPr>
        <p:spPr>
          <a:xfrm>
            <a:off x="522003" y="3157979"/>
            <a:ext cx="5515707" cy="267765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800" b="1" dirty="0" err="1">
                <a:latin typeface="#9Slide03 Arima Madurai Black" panose="00000A00000000000000" pitchFamily="2" charset="0"/>
                <a:cs typeface="#9Slide03 Arima Madurai Black" panose="00000A00000000000000" pitchFamily="2" charset="0"/>
              </a:rPr>
              <a:t>Bài</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tập</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Em</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hãy</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nêu</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nét</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nổi</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bật</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về</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vị</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trí</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địa</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lí</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của</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Đông</a:t>
            </a:r>
            <a:r>
              <a:rPr lang="en-US" sz="2800" b="1" dirty="0">
                <a:latin typeface="#9Slide03 Arima Madurai Black" panose="00000A00000000000000" pitchFamily="2" charset="0"/>
                <a:cs typeface="#9Slide03 Arima Madurai Black" panose="00000A00000000000000" pitchFamily="2" charset="0"/>
              </a:rPr>
              <a:t> Nam Á, </a:t>
            </a:r>
            <a:r>
              <a:rPr lang="en-US" sz="2800" b="1" dirty="0" err="1">
                <a:latin typeface="#9Slide03 Arima Madurai Black" panose="00000A00000000000000" pitchFamily="2" charset="0"/>
                <a:cs typeface="#9Slide03 Arima Madurai Black" panose="00000A00000000000000" pitchFamily="2" charset="0"/>
              </a:rPr>
              <a:t>vị</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trí</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đó</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mang</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lại</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những</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thuận</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lợi</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khó</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khăn</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như</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thế</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nào</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đối</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với</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người</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dân</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nơi</a:t>
            </a:r>
            <a:r>
              <a:rPr lang="en-US" sz="2800" b="1" dirty="0">
                <a:latin typeface="#9Slide03 Arima Madurai Black" panose="00000A00000000000000" pitchFamily="2" charset="0"/>
                <a:cs typeface="#9Slide03 Arima Madurai Black" panose="00000A00000000000000" pitchFamily="2" charset="0"/>
              </a:rPr>
              <a:t> </a:t>
            </a:r>
            <a:r>
              <a:rPr lang="en-US" sz="2800" b="1" dirty="0" err="1">
                <a:latin typeface="#9Slide03 Arima Madurai Black" panose="00000A00000000000000" pitchFamily="2" charset="0"/>
                <a:cs typeface="#9Slide03 Arima Madurai Black" panose="00000A00000000000000" pitchFamily="2" charset="0"/>
              </a:rPr>
              <a:t>đây</a:t>
            </a:r>
            <a:endParaRPr lang="en-US" sz="2800" b="1" dirty="0">
              <a:latin typeface="#9Slide03 Arima Madurai Black" panose="00000A00000000000000" pitchFamily="2" charset="0"/>
              <a:cs typeface="#9Slide03 Arima Madurai Black" panose="00000A00000000000000" pitchFamily="2" charset="0"/>
            </a:endParaRPr>
          </a:p>
        </p:txBody>
      </p:sp>
    </p:spTree>
    <p:custDataLst>
      <p:tags r:id="rId1"/>
    </p:custData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5000"/>
                                  </p:iterate>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41"/>
                                        </p:tgtEl>
                                        <p:attrNameLst>
                                          <p:attrName>ppt_y</p:attrName>
                                        </p:attrNameLst>
                                      </p:cBhvr>
                                      <p:tavLst>
                                        <p:tav tm="0">
                                          <p:val>
                                            <p:strVal val="#ppt_y"/>
                                          </p:val>
                                        </p:tav>
                                        <p:tav tm="100000">
                                          <p:val>
                                            <p:strVal val="#ppt_y"/>
                                          </p:val>
                                        </p:tav>
                                      </p:tavLst>
                                    </p:anim>
                                    <p:anim calcmode="lin" valueType="num">
                                      <p:cBhvr>
                                        <p:cTn id="21"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4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ircle(in)">
                                      <p:cBhvr>
                                        <p:cTn id="3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7" grpId="0"/>
      <p:bldP spid="3" grpId="0"/>
      <p:bldP spid="19"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9"/>
          <p:cNvPicPr>
            <a:picLocks noChangeAspect="1"/>
          </p:cNvPicPr>
          <p:nvPr/>
        </p:nvPicPr>
        <p:blipFill>
          <a:blip r:embed="rId4"/>
          <a:stretch>
            <a:fillRect/>
          </a:stretch>
        </p:blipFill>
        <p:spPr>
          <a:xfrm>
            <a:off x="170180" y="5191125"/>
            <a:ext cx="11815445" cy="1530985"/>
          </a:xfrm>
          <a:prstGeom prst="rect">
            <a:avLst/>
          </a:prstGeom>
        </p:spPr>
      </p:pic>
      <p:sp>
        <p:nvSpPr>
          <p:cNvPr id="7" name="淘宝网Chenying0907出品 9">
            <a:extLst>
              <a:ext uri="{FF2B5EF4-FFF2-40B4-BE49-F238E27FC236}">
                <a16:creationId xmlns:a16="http://schemas.microsoft.com/office/drawing/2014/main" id="{94DA9305-123B-4EBD-B6BC-9C83C918A0CE}"/>
              </a:ext>
            </a:extLst>
          </p:cNvPr>
          <p:cNvSpPr txBox="1"/>
          <p:nvPr/>
        </p:nvSpPr>
        <p:spPr>
          <a:xfrm>
            <a:off x="841417" y="2077635"/>
            <a:ext cx="2946984" cy="584775"/>
          </a:xfrm>
          <a:prstGeom prst="rect">
            <a:avLst/>
          </a:prstGeom>
          <a:noFill/>
        </p:spPr>
        <p:txBody>
          <a:bodyPr wrap="square" rtlCol="0">
            <a:spAutoFit/>
          </a:bodyPr>
          <a:lstStyle/>
          <a:p>
            <a:pPr algn="ctr"/>
            <a:r>
              <a:rPr lang="en-US" altLang="zh-CN" sz="3200">
                <a:solidFill>
                  <a:srgbClr val="E7218E"/>
                </a:solidFill>
                <a:latin typeface="#9Slide03 Arima Madurai Black" panose="00000A00000000000000" pitchFamily="2" charset="0"/>
                <a:ea typeface="微软简中圆" charset="0"/>
                <a:cs typeface="#9Slide03 Arima Madurai Black" panose="00000A00000000000000" pitchFamily="2" charset="0"/>
              </a:rPr>
              <a:t>Vận dụng</a:t>
            </a:r>
            <a:endParaRPr lang="zh-CN" altLang="en-US" sz="3200" dirty="0">
              <a:solidFill>
                <a:srgbClr val="E7218E"/>
              </a:solidFill>
              <a:latin typeface="#9Slide03 Arima Madurai Black" panose="00000A00000000000000" pitchFamily="2" charset="0"/>
              <a:ea typeface="微软简中圆" charset="0"/>
              <a:cs typeface="#9Slide03 Arima Madurai Black" panose="00000A00000000000000" pitchFamily="2" charset="0"/>
            </a:endParaRPr>
          </a:p>
        </p:txBody>
      </p:sp>
      <p:sp>
        <p:nvSpPr>
          <p:cNvPr id="8" name="TextBox 2">
            <a:extLst>
              <a:ext uri="{FF2B5EF4-FFF2-40B4-BE49-F238E27FC236}">
                <a16:creationId xmlns:a16="http://schemas.microsoft.com/office/drawing/2014/main" id="{A7D63516-46B3-457C-A1DA-004ACFC38EE2}"/>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sp>
        <p:nvSpPr>
          <p:cNvPr id="9" name="TextBox 8">
            <a:extLst>
              <a:ext uri="{FF2B5EF4-FFF2-40B4-BE49-F238E27FC236}">
                <a16:creationId xmlns:a16="http://schemas.microsoft.com/office/drawing/2014/main" id="{6C787659-CB2E-49A0-8C3D-8D8887AA986F}"/>
              </a:ext>
            </a:extLst>
          </p:cNvPr>
          <p:cNvSpPr txBox="1"/>
          <p:nvPr/>
        </p:nvSpPr>
        <p:spPr>
          <a:xfrm>
            <a:off x="824947" y="1303667"/>
            <a:ext cx="5524337" cy="584775"/>
          </a:xfrm>
          <a:prstGeom prst="rect">
            <a:avLst/>
          </a:prstGeom>
          <a:noFill/>
        </p:spPr>
        <p:txBody>
          <a:bodyPr wrap="square" rtlCol="0">
            <a:spAutoFit/>
          </a:bodyPr>
          <a:lstStyle/>
          <a:p>
            <a:r>
              <a:rPr lang="en-US" sz="3200" dirty="0" err="1">
                <a:latin typeface="#9Slide03 Arima Madurai Black" panose="00000A00000000000000" pitchFamily="2" charset="0"/>
                <a:cs typeface="#9Slide03 Arima Madurai Black" panose="00000A00000000000000" pitchFamily="2" charset="0"/>
              </a:rPr>
              <a:t>Luyện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tập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và</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vận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dụng</a:t>
            </a:r>
            <a:endParaRPr lang="en-US" sz="3200" dirty="0">
              <a:latin typeface="#9Slide03 Arima Madurai Black" panose="00000A00000000000000" pitchFamily="2" charset="0"/>
              <a:cs typeface="#9Slide03 Arima Madurai Black" panose="00000A00000000000000" pitchFamily="2" charset="0"/>
            </a:endParaRPr>
          </a:p>
        </p:txBody>
      </p:sp>
      <p:sp>
        <p:nvSpPr>
          <p:cNvPr id="2" name="TextBox 1">
            <a:extLst>
              <a:ext uri="{FF2B5EF4-FFF2-40B4-BE49-F238E27FC236}">
                <a16:creationId xmlns:a16="http://schemas.microsoft.com/office/drawing/2014/main" id="{60397164-66C9-4CB6-92AF-6CBB1BEBB4ED}"/>
              </a:ext>
            </a:extLst>
          </p:cNvPr>
          <p:cNvSpPr txBox="1"/>
          <p:nvPr/>
        </p:nvSpPr>
        <p:spPr>
          <a:xfrm>
            <a:off x="841417" y="2851603"/>
            <a:ext cx="4532302" cy="2677656"/>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Vận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Nam Á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kỉ</a:t>
            </a:r>
            <a:r>
              <a:rPr lang="en-US" sz="2800" b="1" dirty="0">
                <a:latin typeface="Times New Roman" panose="02020603050405020304" pitchFamily="18" charset="0"/>
                <a:cs typeface="Times New Roman" panose="02020603050405020304" pitchFamily="18" charset="0"/>
              </a:rPr>
              <a:t> VII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56BB37F6-460C-4B12-A8EF-935BA8B302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8599" y="1596054"/>
            <a:ext cx="6067026" cy="4105005"/>
          </a:xfrm>
          <a:prstGeom prst="rect">
            <a:avLst/>
          </a:prstGeom>
        </p:spPr>
      </p:pic>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iterate type="lt">
                                    <p:tmPct val="15000"/>
                                  </p:iterate>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7"/>
                                        </p:tgtEl>
                                        <p:attrNameLst>
                                          <p:attrName>ppt_y</p:attrName>
                                        </p:attrNameLst>
                                      </p:cBhvr>
                                      <p:tavLst>
                                        <p:tav tm="0">
                                          <p:val>
                                            <p:strVal val="#ppt_y"/>
                                          </p:val>
                                        </p:tav>
                                        <p:tav tm="100000">
                                          <p:val>
                                            <p:strVal val="#ppt_y"/>
                                          </p:val>
                                        </p:tav>
                                      </p:tavLst>
                                    </p:anim>
                                    <p:anim calcmode="lin" valueType="num">
                                      <p:cBhvr>
                                        <p:cTn id="28"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circle(in)">
                                      <p:cBhvr>
                                        <p:cTn id="3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赠品-24个可爱的会话气泡PSD-素材1_15"/>
          <p:cNvPicPr>
            <a:picLocks noChangeAspect="1"/>
          </p:cNvPicPr>
          <p:nvPr/>
        </p:nvPicPr>
        <p:blipFill>
          <a:blip r:embed="rId4"/>
          <a:stretch>
            <a:fillRect/>
          </a:stretch>
        </p:blipFill>
        <p:spPr>
          <a:xfrm>
            <a:off x="324485" y="1747520"/>
            <a:ext cx="7585710" cy="4791075"/>
          </a:xfrm>
          <a:prstGeom prst="rect">
            <a:avLst/>
          </a:prstGeom>
        </p:spPr>
      </p:pic>
      <p:pic>
        <p:nvPicPr>
          <p:cNvPr id="4" name="图片 3" descr="赠品-24个可爱的会话气泡PSD-素材1_15"/>
          <p:cNvPicPr>
            <a:picLocks noChangeAspect="1"/>
          </p:cNvPicPr>
          <p:nvPr/>
        </p:nvPicPr>
        <p:blipFill>
          <a:blip r:embed="rId4"/>
          <a:stretch>
            <a:fillRect/>
          </a:stretch>
        </p:blipFill>
        <p:spPr>
          <a:xfrm>
            <a:off x="4822190" y="227965"/>
            <a:ext cx="6441440" cy="3737610"/>
          </a:xfrm>
          <a:prstGeom prst="rect">
            <a:avLst/>
          </a:prstGeom>
        </p:spPr>
      </p:pic>
      <p:pic>
        <p:nvPicPr>
          <p:cNvPr id="5" name="图片 4" descr="10-27 (3)"/>
          <p:cNvPicPr>
            <a:picLocks noChangeAspect="1"/>
          </p:cNvPicPr>
          <p:nvPr/>
        </p:nvPicPr>
        <p:blipFill>
          <a:blip r:embed="rId5"/>
          <a:stretch>
            <a:fillRect/>
          </a:stretch>
        </p:blipFill>
        <p:spPr>
          <a:xfrm flipH="1">
            <a:off x="5160009" y="3516197"/>
            <a:ext cx="6819265" cy="3183687"/>
          </a:xfrm>
          <a:prstGeom prst="rect">
            <a:avLst/>
          </a:prstGeom>
        </p:spPr>
      </p:pic>
      <p:pic>
        <p:nvPicPr>
          <p:cNvPr id="7" name="图片 6" descr="87"/>
          <p:cNvPicPr>
            <a:picLocks noChangeAspect="1"/>
          </p:cNvPicPr>
          <p:nvPr/>
        </p:nvPicPr>
        <p:blipFill>
          <a:blip r:embed="rId6"/>
          <a:stretch>
            <a:fillRect/>
          </a:stretch>
        </p:blipFill>
        <p:spPr>
          <a:xfrm>
            <a:off x="9987915" y="227965"/>
            <a:ext cx="1991360" cy="1649730"/>
          </a:xfrm>
          <a:prstGeom prst="rect">
            <a:avLst/>
          </a:prstGeom>
        </p:spPr>
      </p:pic>
      <p:pic>
        <p:nvPicPr>
          <p:cNvPr id="8" name="图片 7" descr="0638781"/>
          <p:cNvPicPr>
            <a:picLocks noChangeAspect="1"/>
          </p:cNvPicPr>
          <p:nvPr/>
        </p:nvPicPr>
        <p:blipFill>
          <a:blip r:embed="rId7"/>
          <a:stretch>
            <a:fillRect/>
          </a:stretch>
        </p:blipFill>
        <p:spPr>
          <a:xfrm>
            <a:off x="2567305" y="1238250"/>
            <a:ext cx="1880235" cy="2116455"/>
          </a:xfrm>
          <a:prstGeom prst="rect">
            <a:avLst/>
          </a:prstGeom>
        </p:spPr>
      </p:pic>
      <p:sp>
        <p:nvSpPr>
          <p:cNvPr id="13" name="淘宝网Chenying0907出品 9">
            <a:extLst>
              <a:ext uri="{FF2B5EF4-FFF2-40B4-BE49-F238E27FC236}">
                <a16:creationId xmlns:a16="http://schemas.microsoft.com/office/drawing/2014/main" id="{35C26C7A-3DAF-4B8E-9BFD-781A9D4F21C8}"/>
              </a:ext>
            </a:extLst>
          </p:cNvPr>
          <p:cNvSpPr txBox="1"/>
          <p:nvPr/>
        </p:nvSpPr>
        <p:spPr>
          <a:xfrm>
            <a:off x="841417" y="2077635"/>
            <a:ext cx="2946984" cy="584775"/>
          </a:xfrm>
          <a:prstGeom prst="rect">
            <a:avLst/>
          </a:prstGeom>
          <a:noFill/>
        </p:spPr>
        <p:txBody>
          <a:bodyPr wrap="square" rtlCol="0">
            <a:spAutoFit/>
          </a:bodyPr>
          <a:lstStyle/>
          <a:p>
            <a:pPr algn="ctr"/>
            <a:r>
              <a:rPr lang="en-US" altLang="zh-CN" sz="3200">
                <a:solidFill>
                  <a:srgbClr val="E7218E"/>
                </a:solidFill>
                <a:latin typeface="#9Slide03 Arima Madurai Black" panose="00000A00000000000000" pitchFamily="2" charset="0"/>
                <a:ea typeface="微软简中圆" charset="0"/>
                <a:cs typeface="#9Slide03 Arima Madurai Black" panose="00000A00000000000000" pitchFamily="2" charset="0"/>
              </a:rPr>
              <a:t>Vận dụng</a:t>
            </a:r>
            <a:endParaRPr lang="zh-CN" altLang="en-US" sz="3200" dirty="0">
              <a:solidFill>
                <a:srgbClr val="E7218E"/>
              </a:solidFill>
              <a:latin typeface="#9Slide03 Arima Madurai Black" panose="00000A00000000000000" pitchFamily="2" charset="0"/>
              <a:ea typeface="微软简中圆" charset="0"/>
              <a:cs typeface="#9Slide03 Arima Madurai Black" panose="00000A00000000000000" pitchFamily="2" charset="0"/>
            </a:endParaRPr>
          </a:p>
        </p:txBody>
      </p:sp>
      <p:sp>
        <p:nvSpPr>
          <p:cNvPr id="14" name="TextBox 2">
            <a:extLst>
              <a:ext uri="{FF2B5EF4-FFF2-40B4-BE49-F238E27FC236}">
                <a16:creationId xmlns:a16="http://schemas.microsoft.com/office/drawing/2014/main" id="{7AD258F1-5444-44A1-8738-A79E503C7939}"/>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sp>
        <p:nvSpPr>
          <p:cNvPr id="15" name="TextBox 14">
            <a:extLst>
              <a:ext uri="{FF2B5EF4-FFF2-40B4-BE49-F238E27FC236}">
                <a16:creationId xmlns:a16="http://schemas.microsoft.com/office/drawing/2014/main" id="{DCB08F5F-14A0-4F40-8CDB-B77FD0F82264}"/>
              </a:ext>
            </a:extLst>
          </p:cNvPr>
          <p:cNvSpPr txBox="1"/>
          <p:nvPr/>
        </p:nvSpPr>
        <p:spPr>
          <a:xfrm>
            <a:off x="824947" y="1303667"/>
            <a:ext cx="5614489" cy="584775"/>
          </a:xfrm>
          <a:prstGeom prst="rect">
            <a:avLst/>
          </a:prstGeom>
          <a:noFill/>
        </p:spPr>
        <p:txBody>
          <a:bodyPr wrap="square" rtlCol="0">
            <a:spAutoFit/>
          </a:bodyPr>
          <a:lstStyle/>
          <a:p>
            <a:r>
              <a:rPr lang="en-US" sz="3200" dirty="0" err="1">
                <a:latin typeface="#9Slide03 Arima Madurai Black" panose="00000A00000000000000" pitchFamily="2" charset="0"/>
                <a:cs typeface="#9Slide03 Arima Madurai Black" panose="00000A00000000000000" pitchFamily="2" charset="0"/>
              </a:rPr>
              <a:t>Luyện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tập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và</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vận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dụng</a:t>
            </a:r>
            <a:endParaRPr lang="en-US" sz="3200" dirty="0">
              <a:latin typeface="#9Slide03 Arima Madurai Black" panose="00000A00000000000000" pitchFamily="2" charset="0"/>
              <a:cs typeface="#9Slide03 Arima Madurai Black" panose="00000A00000000000000" pitchFamily="2" charset="0"/>
            </a:endParaRPr>
          </a:p>
        </p:txBody>
      </p:sp>
      <p:sp>
        <p:nvSpPr>
          <p:cNvPr id="9" name="TextBox 8">
            <a:extLst>
              <a:ext uri="{FF2B5EF4-FFF2-40B4-BE49-F238E27FC236}">
                <a16:creationId xmlns:a16="http://schemas.microsoft.com/office/drawing/2014/main" id="{4935A432-431D-4E37-B020-140EB54EBC70}"/>
              </a:ext>
            </a:extLst>
          </p:cNvPr>
          <p:cNvSpPr txBox="1"/>
          <p:nvPr/>
        </p:nvSpPr>
        <p:spPr>
          <a:xfrm>
            <a:off x="1228854" y="3164539"/>
            <a:ext cx="5119093" cy="1815882"/>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Vận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cờ</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cờ</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D26C0018-FE9D-41CF-8FD0-4BAB097D9E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9099" y="1920000"/>
            <a:ext cx="5119093" cy="3412729"/>
          </a:xfrm>
          <a:prstGeom prst="rect">
            <a:avLst/>
          </a:prstGeom>
        </p:spPr>
      </p:pic>
    </p:spTree>
    <p:custDataLst>
      <p:tags r:id="rId1"/>
    </p:custData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iterate type="lt">
                                    <p:tmPct val="15000"/>
                                  </p:iterate>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fltVal val="0"/>
                                          </p:val>
                                        </p:tav>
                                        <p:tav tm="100000">
                                          <p:val>
                                            <p:strVal val="#ppt_w"/>
                                          </p:val>
                                        </p:tav>
                                      </p:tavLst>
                                    </p:anim>
                                    <p:anim calcmode="lin" valueType="num">
                                      <p:cBhvr>
                                        <p:cTn id="41" dur="1000" fill="hold"/>
                                        <p:tgtEl>
                                          <p:spTgt spid="14"/>
                                        </p:tgtEl>
                                        <p:attrNameLst>
                                          <p:attrName>ppt_h</p:attrName>
                                        </p:attrNameLst>
                                      </p:cBhvr>
                                      <p:tavLst>
                                        <p:tav tm="0">
                                          <p:val>
                                            <p:fltVal val="0"/>
                                          </p:val>
                                        </p:tav>
                                        <p:tav tm="100000">
                                          <p:val>
                                            <p:strVal val="#ppt_h"/>
                                          </p:val>
                                        </p:tav>
                                      </p:tavLst>
                                    </p:anim>
                                    <p:animEffect transition="in" filter="fade">
                                      <p:cBhvr>
                                        <p:cTn id="42" dur="1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out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3"/>
                                        </p:tgtEl>
                                        <p:attrNameLst>
                                          <p:attrName>ppt_y</p:attrName>
                                        </p:attrNameLst>
                                      </p:cBhvr>
                                      <p:tavLst>
                                        <p:tav tm="0">
                                          <p:val>
                                            <p:strVal val="#ppt_y"/>
                                          </p:val>
                                        </p:tav>
                                        <p:tav tm="100000">
                                          <p:val>
                                            <p:strVal val="#ppt_y"/>
                                          </p:val>
                                        </p:tav>
                                      </p:tavLst>
                                    </p:anim>
                                    <p:anim calcmode="lin" valueType="num">
                                      <p:cBhvr>
                                        <p:cTn id="54"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heel(1)">
                                      <p:cBhvr>
                                        <p:cTn id="61" dur="2000"/>
                                        <p:tgtEl>
                                          <p:spTgt spid="9"/>
                                        </p:tgtEl>
                                      </p:cBhvr>
                                    </p:animEffect>
                                  </p:childTnLst>
                                </p:cTn>
                              </p:par>
                              <p:par>
                                <p:cTn id="62" presetID="21" presetClass="entr" presetSubtype="1"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heel(1)">
                                      <p:cBhvr>
                                        <p:cTn id="6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descr="9bc9b167ee24a2798f13e3608a24363d">
            <a:extLst>
              <a:ext uri="{FF2B5EF4-FFF2-40B4-BE49-F238E27FC236}">
                <a16:creationId xmlns:a16="http://schemas.microsoft.com/office/drawing/2014/main" id="{04575680-A510-269F-C730-31A2AD8D8A18}"/>
              </a:ext>
            </a:extLst>
          </p:cNvPr>
          <p:cNvPicPr>
            <a:picLocks noChangeAspect="1"/>
          </p:cNvPicPr>
          <p:nvPr/>
        </p:nvPicPr>
        <p:blipFill>
          <a:blip r:embed="rId2"/>
          <a:stretch>
            <a:fillRect/>
          </a:stretch>
        </p:blipFill>
        <p:spPr>
          <a:xfrm>
            <a:off x="33051" y="11017"/>
            <a:ext cx="12091976" cy="6858000"/>
          </a:xfrm>
          <a:prstGeom prst="rect">
            <a:avLst/>
          </a:prstGeom>
        </p:spPr>
      </p:pic>
      <p:pic>
        <p:nvPicPr>
          <p:cNvPr id="6" name="图片 1" descr="718caf499db07fd38be4c4aec946eb59">
            <a:extLst>
              <a:ext uri="{FF2B5EF4-FFF2-40B4-BE49-F238E27FC236}">
                <a16:creationId xmlns:a16="http://schemas.microsoft.com/office/drawing/2014/main" id="{4251C03E-4870-E7A2-219E-84E9F6048FCD}"/>
              </a:ext>
            </a:extLst>
          </p:cNvPr>
          <p:cNvPicPr>
            <a:picLocks noChangeAspect="1"/>
          </p:cNvPicPr>
          <p:nvPr/>
        </p:nvPicPr>
        <p:blipFill>
          <a:blip r:embed="rId3"/>
          <a:stretch>
            <a:fillRect/>
          </a:stretch>
        </p:blipFill>
        <p:spPr>
          <a:xfrm>
            <a:off x="550844" y="-272624"/>
            <a:ext cx="10069417" cy="2331933"/>
          </a:xfrm>
          <a:prstGeom prst="rect">
            <a:avLst/>
          </a:prstGeom>
        </p:spPr>
      </p:pic>
      <p:sp>
        <p:nvSpPr>
          <p:cNvPr id="7" name="矩形 6">
            <a:extLst>
              <a:ext uri="{FF2B5EF4-FFF2-40B4-BE49-F238E27FC236}">
                <a16:creationId xmlns:a16="http://schemas.microsoft.com/office/drawing/2014/main" id="{EA1E225E-D43D-DA3E-B62A-460C30837456}"/>
              </a:ext>
            </a:extLst>
          </p:cNvPr>
          <p:cNvSpPr>
            <a:spLocks noChangeArrowheads="1"/>
          </p:cNvSpPr>
          <p:nvPr/>
        </p:nvSpPr>
        <p:spPr bwMode="auto">
          <a:xfrm>
            <a:off x="3774854" y="658311"/>
            <a:ext cx="5269993" cy="646331"/>
          </a:xfrm>
          <a:prstGeom prst="rect">
            <a:avLst/>
          </a:prstGeom>
          <a:noFill/>
          <a:ln w="9525">
            <a:noFill/>
            <a:miter lim="800000"/>
          </a:ln>
        </p:spPr>
        <p:txBody>
          <a:bodyPr wrap="square">
            <a:spAutoFit/>
          </a:bodyPr>
          <a:lstStyle/>
          <a:p>
            <a:pPr algn="l"/>
            <a:r>
              <a:rPr lang="en-US" altLang="zh-CN" sz="3600" b="1" dirty="0">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KHÁM PHÁ ĐÓ ĐÂY…</a:t>
            </a:r>
            <a:endParaRPr lang="zh-CN" altLang="en-US" sz="3600" b="1" dirty="0">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10" name="TextBox 9">
            <a:extLst>
              <a:ext uri="{FF2B5EF4-FFF2-40B4-BE49-F238E27FC236}">
                <a16:creationId xmlns:a16="http://schemas.microsoft.com/office/drawing/2014/main" id="{8527F2A3-69FE-D57A-2E44-1F21B7C00A8F}"/>
              </a:ext>
            </a:extLst>
          </p:cNvPr>
          <p:cNvSpPr txBox="1"/>
          <p:nvPr/>
        </p:nvSpPr>
        <p:spPr>
          <a:xfrm>
            <a:off x="1805138" y="6146355"/>
            <a:ext cx="2769174"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Chùa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Cột</a:t>
            </a:r>
            <a:endParaRPr lang="en-US" sz="32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A52749C-7AE3-5A93-3F66-EAD3866ADD5F}"/>
              </a:ext>
            </a:extLst>
          </p:cNvPr>
          <p:cNvSpPr txBox="1"/>
          <p:nvPr/>
        </p:nvSpPr>
        <p:spPr>
          <a:xfrm>
            <a:off x="6718110" y="4030198"/>
            <a:ext cx="3645569" cy="8679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lnSpc>
                <a:spcPct val="90000"/>
              </a:lnSpc>
            </a:pPr>
            <a:r>
              <a:rPr lang="en-US" sz="2800" b="1" dirty="0" err="1">
                <a:latin typeface="Cambria" pitchFamily="18" charset="0"/>
              </a:rPr>
              <a:t>Việt</a:t>
            </a:r>
            <a:r>
              <a:rPr lang="en-US" sz="2800" b="1" dirty="0">
                <a:latin typeface="Cambria" pitchFamily="18" charset="0"/>
              </a:rPr>
              <a:t> Nam</a:t>
            </a:r>
          </a:p>
          <a:p>
            <a:pPr algn="ctr">
              <a:lnSpc>
                <a:spcPct val="90000"/>
              </a:lnSpc>
            </a:pPr>
            <a:r>
              <a:rPr lang="en-US" sz="2800" b="1" dirty="0" err="1">
                <a:latin typeface="Cambria" pitchFamily="18" charset="0"/>
              </a:rPr>
              <a:t>Thủ</a:t>
            </a:r>
            <a:r>
              <a:rPr lang="en-US" sz="2800" b="1" dirty="0">
                <a:latin typeface="Cambria" pitchFamily="18" charset="0"/>
              </a:rPr>
              <a:t> </a:t>
            </a:r>
            <a:r>
              <a:rPr lang="en-US" sz="2800" b="1" dirty="0" err="1">
                <a:latin typeface="Cambria" pitchFamily="18" charset="0"/>
              </a:rPr>
              <a:t>đô</a:t>
            </a:r>
            <a:r>
              <a:rPr lang="en-US" sz="2800" b="1" dirty="0">
                <a:latin typeface="Cambria" pitchFamily="18" charset="0"/>
              </a:rPr>
              <a:t>: Hà </a:t>
            </a:r>
            <a:r>
              <a:rPr lang="en-US" sz="2800" b="1" dirty="0" err="1">
                <a:latin typeface="Cambria" pitchFamily="18" charset="0"/>
              </a:rPr>
              <a:t>Nội</a:t>
            </a:r>
            <a:endParaRPr lang="en-US" sz="2800" b="1" dirty="0">
              <a:latin typeface="Cambria" pitchFamily="18" charset="0"/>
            </a:endParaRPr>
          </a:p>
        </p:txBody>
      </p:sp>
      <p:pic>
        <p:nvPicPr>
          <p:cNvPr id="3" name="Picture 2" descr="A building on a pillar in water&#10;&#10;Description automatically generated with medium confidence">
            <a:extLst>
              <a:ext uri="{FF2B5EF4-FFF2-40B4-BE49-F238E27FC236}">
                <a16:creationId xmlns:a16="http://schemas.microsoft.com/office/drawing/2014/main" id="{72673724-635A-F9E6-EBE7-7EFC0E714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7032"/>
            <a:ext cx="6379451" cy="437500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Picture 2" descr="Kết quả hình ảnh cho việt nam">
            <a:extLst>
              <a:ext uri="{FF2B5EF4-FFF2-40B4-BE49-F238E27FC236}">
                <a16:creationId xmlns:a16="http://schemas.microsoft.com/office/drawing/2014/main" id="{FFEF1C6E-9F15-1536-4EA1-82A93353206D}"/>
              </a:ext>
            </a:extLst>
          </p:cNvPr>
          <p:cNvPicPr>
            <a:picLocks noChangeAspect="1" noChangeArrowheads="1"/>
          </p:cNvPicPr>
          <p:nvPr/>
        </p:nvPicPr>
        <p:blipFill>
          <a:blip r:embed="rId5" cstate="print"/>
          <a:srcRect/>
          <a:stretch>
            <a:fillRect/>
          </a:stretch>
        </p:blipFill>
        <p:spPr bwMode="auto">
          <a:xfrm>
            <a:off x="7008927" y="1896274"/>
            <a:ext cx="2981857" cy="2064363"/>
          </a:xfrm>
          <a:prstGeom prst="rect">
            <a:avLst/>
          </a:prstGeom>
          <a:noFill/>
        </p:spPr>
      </p:pic>
      <p:pic>
        <p:nvPicPr>
          <p:cNvPr id="13" name="Picture 12" descr="A close-up of a coin&#10;&#10;Description automatically generated">
            <a:extLst>
              <a:ext uri="{FF2B5EF4-FFF2-40B4-BE49-F238E27FC236}">
                <a16:creationId xmlns:a16="http://schemas.microsoft.com/office/drawing/2014/main" id="{EDA54913-F1CD-E0A6-4C0D-BE022E2103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5852" y="1896274"/>
            <a:ext cx="3850084" cy="3310480"/>
          </a:xfrm>
          <a:prstGeom prst="rect">
            <a:avLst/>
          </a:prstGeom>
        </p:spPr>
      </p:pic>
    </p:spTree>
    <p:extLst>
      <p:ext uri="{BB962C8B-B14F-4D97-AF65-F5344CB8AC3E}">
        <p14:creationId xmlns:p14="http://schemas.microsoft.com/office/powerpoint/2010/main" val="95915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ppt_w</p:attrName>
                                        </p:attrNameLst>
                                      </p:cBhvr>
                                      <p:tavLst>
                                        <p:tav tm="0" fmla="#ppt_w*sin(2.5*pi*$)">
                                          <p:val>
                                            <p:fltVal val="0"/>
                                          </p:val>
                                        </p:tav>
                                        <p:tav tm="100000">
                                          <p:val>
                                            <p:fltVal val="1"/>
                                          </p:val>
                                        </p:tav>
                                      </p:tavLst>
                                    </p:anim>
                                    <p:anim calcmode="lin" valueType="num">
                                      <p:cBhvr>
                                        <p:cTn id="1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4800600" y="1981200"/>
            <a:ext cx="2362200" cy="2362200"/>
            <a:chOff x="2007" y="1326"/>
            <a:chExt cx="1728" cy="1632"/>
          </a:xfrm>
        </p:grpSpPr>
        <p:sp>
          <p:nvSpPr>
            <p:cNvPr id="19482" name="Oval 7" descr="Blue tissue paper"/>
            <p:cNvSpPr>
              <a:spLocks noChangeArrowheads="1"/>
            </p:cNvSpPr>
            <p:nvPr/>
          </p:nvSpPr>
          <p:spPr bwMode="auto">
            <a:xfrm>
              <a:off x="2007" y="1326"/>
              <a:ext cx="1728" cy="1632"/>
            </a:xfrm>
            <a:prstGeom prst="ellipse">
              <a:avLst/>
            </a:prstGeom>
            <a:blipFill dpi="0" rotWithShape="1">
              <a:blip r:embed="rId2"/>
              <a:srcRect/>
              <a:tile tx="0" ty="0" sx="100000" sy="100000" flip="none" algn="tl"/>
            </a:blipFill>
            <a:ln w="38100"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pic>
          <p:nvPicPr>
            <p:cNvPr id="19483" name="Picture 8" descr="Flag_of_ASEAN_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8" y="1779"/>
              <a:ext cx="992" cy="66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84" name="Text Box 9"/>
            <p:cNvSpPr txBox="1">
              <a:spLocks noChangeArrowheads="1"/>
            </p:cNvSpPr>
            <p:nvPr/>
          </p:nvSpPr>
          <p:spPr bwMode="auto">
            <a:xfrm>
              <a:off x="2370" y="1480"/>
              <a:ext cx="1008"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100" b="1">
                  <a:solidFill>
                    <a:srgbClr val="003399"/>
                  </a:solidFill>
                  <a:latin typeface="Times New Roman" panose="02020603050405020304" pitchFamily="18" charset="0"/>
                  <a:cs typeface="Times New Roman" panose="02020603050405020304" pitchFamily="18" charset="0"/>
                </a:rPr>
                <a:t>ASEAN</a:t>
              </a:r>
            </a:p>
          </p:txBody>
        </p:sp>
        <p:sp>
          <p:nvSpPr>
            <p:cNvPr id="19485" name="Text Box 10"/>
            <p:cNvSpPr txBox="1">
              <a:spLocks noChangeArrowheads="1"/>
            </p:cNvSpPr>
            <p:nvPr/>
          </p:nvSpPr>
          <p:spPr bwMode="auto">
            <a:xfrm>
              <a:off x="2247" y="2496"/>
              <a:ext cx="1296"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b="1">
                  <a:solidFill>
                    <a:srgbClr val="003399"/>
                  </a:solidFill>
                  <a:latin typeface="Times New Roman" panose="02020603050405020304" pitchFamily="18" charset="0"/>
                  <a:cs typeface="Times New Roman" panose="02020603050405020304" pitchFamily="18" charset="0"/>
                </a:rPr>
                <a:t>     </a:t>
              </a:r>
              <a:r>
                <a:rPr lang="en-US" altLang="en-US" sz="2000" b="1">
                  <a:solidFill>
                    <a:srgbClr val="003399"/>
                  </a:solidFill>
                  <a:latin typeface="Times New Roman" panose="02020603050405020304" pitchFamily="18" charset="0"/>
                  <a:cs typeface="Times New Roman" panose="02020603050405020304" pitchFamily="18" charset="0"/>
                </a:rPr>
                <a:t>(8/8/1967)</a:t>
              </a:r>
            </a:p>
          </p:txBody>
        </p:sp>
      </p:grpSp>
      <p:grpSp>
        <p:nvGrpSpPr>
          <p:cNvPr id="3" name="Group 19"/>
          <p:cNvGrpSpPr>
            <a:grpSpLocks/>
          </p:cNvGrpSpPr>
          <p:nvPr/>
        </p:nvGrpSpPr>
        <p:grpSpPr bwMode="auto">
          <a:xfrm>
            <a:off x="3352800" y="4419601"/>
            <a:ext cx="2057400" cy="1095375"/>
            <a:chOff x="1461" y="3160"/>
            <a:chExt cx="1296" cy="578"/>
          </a:xfrm>
        </p:grpSpPr>
        <p:pic>
          <p:nvPicPr>
            <p:cNvPr id="19480" name="Picture 20" descr="THAILAND"/>
            <p:cNvPicPr>
              <a:picLocks noChangeAspect="1" noChangeArrowheads="1"/>
            </p:cNvPicPr>
            <p:nvPr/>
          </p:nvPicPr>
          <p:blipFill>
            <a:blip r:embed="rId4" cstate="print">
              <a:extLst>
                <a:ext uri="{28A0092B-C50C-407E-A947-70E740481C1C}">
                  <a14:useLocalDpi xmlns:a14="http://schemas.microsoft.com/office/drawing/2010/main" val="0"/>
                </a:ext>
              </a:extLst>
            </a:blip>
            <a:srcRect l="3891" t="5519" r="3891" b="5519"/>
            <a:stretch>
              <a:fillRect/>
            </a:stretch>
          </p:blipFill>
          <p:spPr bwMode="auto">
            <a:xfrm>
              <a:off x="1488" y="3351"/>
              <a:ext cx="703" cy="3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81" name="Text Box 21"/>
            <p:cNvSpPr txBox="1">
              <a:spLocks noChangeArrowheads="1"/>
            </p:cNvSpPr>
            <p:nvPr/>
          </p:nvSpPr>
          <p:spPr bwMode="auto">
            <a:xfrm>
              <a:off x="1461" y="3160"/>
              <a:ext cx="1296"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latin typeface="Times New Roman" panose="02020603050405020304" pitchFamily="18" charset="0"/>
                  <a:cs typeface="Times New Roman" panose="02020603050405020304" pitchFamily="18" charset="0"/>
                </a:rPr>
                <a:t>THAI LAN</a:t>
              </a:r>
            </a:p>
          </p:txBody>
        </p:sp>
      </p:grpSp>
      <p:grpSp>
        <p:nvGrpSpPr>
          <p:cNvPr id="4" name="Group 27"/>
          <p:cNvGrpSpPr>
            <a:grpSpLocks/>
          </p:cNvGrpSpPr>
          <p:nvPr/>
        </p:nvGrpSpPr>
        <p:grpSpPr bwMode="auto">
          <a:xfrm>
            <a:off x="8001000" y="2362200"/>
            <a:ext cx="2057400" cy="1219200"/>
            <a:chOff x="4269" y="1632"/>
            <a:chExt cx="1296" cy="624"/>
          </a:xfrm>
        </p:grpSpPr>
        <p:pic>
          <p:nvPicPr>
            <p:cNvPr id="19478" name="Picture 28" descr="MALAYSIA"/>
            <p:cNvPicPr>
              <a:picLocks noChangeAspect="1" noChangeArrowheads="1"/>
            </p:cNvPicPr>
            <p:nvPr/>
          </p:nvPicPr>
          <p:blipFill>
            <a:blip r:embed="rId5" cstate="print">
              <a:extLst>
                <a:ext uri="{28A0092B-C50C-407E-A947-70E740481C1C}">
                  <a14:useLocalDpi xmlns:a14="http://schemas.microsoft.com/office/drawing/2010/main" val="0"/>
                </a:ext>
              </a:extLst>
            </a:blip>
            <a:srcRect l="3891" t="5519" r="3891" b="5519"/>
            <a:stretch>
              <a:fillRect/>
            </a:stretch>
          </p:blipFill>
          <p:spPr bwMode="auto">
            <a:xfrm>
              <a:off x="4338" y="1869"/>
              <a:ext cx="703" cy="3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79" name="Text Box 29"/>
            <p:cNvSpPr txBox="1">
              <a:spLocks noChangeArrowheads="1"/>
            </p:cNvSpPr>
            <p:nvPr/>
          </p:nvSpPr>
          <p:spPr bwMode="auto">
            <a:xfrm>
              <a:off x="4269" y="1632"/>
              <a:ext cx="129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latin typeface="Times New Roman" panose="02020603050405020304" pitchFamily="18" charset="0"/>
                  <a:cs typeface="Times New Roman" panose="02020603050405020304" pitchFamily="18" charset="0"/>
                </a:rPr>
                <a:t>MA-LAI-XI-A</a:t>
              </a:r>
            </a:p>
          </p:txBody>
        </p:sp>
      </p:grpSp>
      <p:grpSp>
        <p:nvGrpSpPr>
          <p:cNvPr id="5" name="Group 37"/>
          <p:cNvGrpSpPr>
            <a:grpSpLocks/>
          </p:cNvGrpSpPr>
          <p:nvPr/>
        </p:nvGrpSpPr>
        <p:grpSpPr bwMode="auto">
          <a:xfrm>
            <a:off x="5181600" y="381000"/>
            <a:ext cx="2057400" cy="1600200"/>
            <a:chOff x="2304" y="1050"/>
            <a:chExt cx="1296" cy="864"/>
          </a:xfrm>
        </p:grpSpPr>
        <p:grpSp>
          <p:nvGrpSpPr>
            <p:cNvPr id="19474" name="Group 11"/>
            <p:cNvGrpSpPr>
              <a:grpSpLocks/>
            </p:cNvGrpSpPr>
            <p:nvPr/>
          </p:nvGrpSpPr>
          <p:grpSpPr bwMode="auto">
            <a:xfrm>
              <a:off x="2304" y="1050"/>
              <a:ext cx="1296" cy="528"/>
              <a:chOff x="2448" y="240"/>
              <a:chExt cx="1296" cy="615"/>
            </a:xfrm>
          </p:grpSpPr>
          <p:pic>
            <p:nvPicPr>
              <p:cNvPr id="19476" name="Picture 12" descr="600px-Flag_of_Indonesia_svg"/>
              <p:cNvPicPr>
                <a:picLocks noChangeAspect="1" noChangeArrowheads="1"/>
              </p:cNvPicPr>
              <p:nvPr/>
            </p:nvPicPr>
            <p:blipFill>
              <a:blip r:embed="rId6">
                <a:extLst>
                  <a:ext uri="{28A0092B-C50C-407E-A947-70E740481C1C}">
                    <a14:useLocalDpi xmlns:a14="http://schemas.microsoft.com/office/drawing/2010/main" val="0"/>
                  </a:ext>
                </a:extLst>
              </a:blip>
              <a:srcRect l="3200" t="4800" r="3200" b="4800"/>
              <a:stretch>
                <a:fillRect/>
              </a:stretch>
            </p:blipFill>
            <p:spPr bwMode="auto">
              <a:xfrm>
                <a:off x="2544" y="480"/>
                <a:ext cx="707" cy="3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77" name="Text Box 13"/>
              <p:cNvSpPr txBox="1">
                <a:spLocks noChangeArrowheads="1"/>
              </p:cNvSpPr>
              <p:nvPr/>
            </p:nvSpPr>
            <p:spPr bwMode="auto">
              <a:xfrm>
                <a:off x="2448" y="240"/>
                <a:ext cx="129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400" b="1">
                    <a:latin typeface="Times New Roman" panose="02020603050405020304" pitchFamily="18" charset="0"/>
                    <a:cs typeface="Times New Roman" panose="02020603050405020304" pitchFamily="18" charset="0"/>
                  </a:rPr>
                  <a:t>IN-ĐÔ-NÊ-XI-A</a:t>
                </a:r>
              </a:p>
            </p:txBody>
          </p:sp>
        </p:grpSp>
        <p:sp>
          <p:nvSpPr>
            <p:cNvPr id="19475" name="Line 14"/>
            <p:cNvSpPr>
              <a:spLocks noChangeShapeType="1"/>
            </p:cNvSpPr>
            <p:nvPr/>
          </p:nvSpPr>
          <p:spPr bwMode="auto">
            <a:xfrm>
              <a:off x="2784" y="1578"/>
              <a:ext cx="0" cy="336"/>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38"/>
          <p:cNvGrpSpPr>
            <a:grpSpLocks/>
          </p:cNvGrpSpPr>
          <p:nvPr/>
        </p:nvGrpSpPr>
        <p:grpSpPr bwMode="auto">
          <a:xfrm>
            <a:off x="2819401" y="2286000"/>
            <a:ext cx="1966913" cy="1143000"/>
            <a:chOff x="867" y="2064"/>
            <a:chExt cx="1239" cy="624"/>
          </a:xfrm>
        </p:grpSpPr>
        <p:grpSp>
          <p:nvGrpSpPr>
            <p:cNvPr id="19470" name="Group 15"/>
            <p:cNvGrpSpPr>
              <a:grpSpLocks/>
            </p:cNvGrpSpPr>
            <p:nvPr/>
          </p:nvGrpSpPr>
          <p:grpSpPr bwMode="auto">
            <a:xfrm>
              <a:off x="867" y="2064"/>
              <a:ext cx="1200" cy="624"/>
              <a:chOff x="743" y="1584"/>
              <a:chExt cx="1296" cy="624"/>
            </a:xfrm>
          </p:grpSpPr>
          <p:pic>
            <p:nvPicPr>
              <p:cNvPr id="19472" name="Picture 16" descr="PHILPNES"/>
              <p:cNvPicPr>
                <a:picLocks noChangeAspect="1" noChangeArrowheads="1"/>
              </p:cNvPicPr>
              <p:nvPr/>
            </p:nvPicPr>
            <p:blipFill>
              <a:blip r:embed="rId7" cstate="print">
                <a:extLst>
                  <a:ext uri="{28A0092B-C50C-407E-A947-70E740481C1C}">
                    <a14:useLocalDpi xmlns:a14="http://schemas.microsoft.com/office/drawing/2010/main" val="0"/>
                  </a:ext>
                </a:extLst>
              </a:blip>
              <a:srcRect l="3891" t="5519" r="3891" b="5519"/>
              <a:stretch>
                <a:fillRect/>
              </a:stretch>
            </p:blipFill>
            <p:spPr bwMode="auto">
              <a:xfrm>
                <a:off x="768" y="1822"/>
                <a:ext cx="703" cy="38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73" name="Text Box 17"/>
              <p:cNvSpPr txBox="1">
                <a:spLocks noChangeArrowheads="1"/>
              </p:cNvSpPr>
              <p:nvPr/>
            </p:nvSpPr>
            <p:spPr bwMode="auto">
              <a:xfrm>
                <a:off x="743" y="1584"/>
                <a:ext cx="1296"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latin typeface="Times New Roman" panose="02020603050405020304" pitchFamily="18" charset="0"/>
                    <a:cs typeface="Times New Roman" panose="02020603050405020304" pitchFamily="18" charset="0"/>
                  </a:rPr>
                  <a:t>PHI-LIP-PIN</a:t>
                </a:r>
              </a:p>
            </p:txBody>
          </p:sp>
        </p:grpSp>
        <p:sp>
          <p:nvSpPr>
            <p:cNvPr id="19471" name="Line 18"/>
            <p:cNvSpPr>
              <a:spLocks noChangeShapeType="1"/>
            </p:cNvSpPr>
            <p:nvPr/>
          </p:nvSpPr>
          <p:spPr bwMode="auto">
            <a:xfrm>
              <a:off x="1540" y="2495"/>
              <a:ext cx="566" cy="1"/>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32" name="Line 30"/>
          <p:cNvSpPr>
            <a:spLocks noChangeShapeType="1"/>
          </p:cNvSpPr>
          <p:nvPr/>
        </p:nvSpPr>
        <p:spPr bwMode="auto">
          <a:xfrm flipH="1">
            <a:off x="7162800" y="3017839"/>
            <a:ext cx="990600" cy="46037"/>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 name="Line 22"/>
          <p:cNvSpPr>
            <a:spLocks noChangeShapeType="1"/>
          </p:cNvSpPr>
          <p:nvPr/>
        </p:nvSpPr>
        <p:spPr bwMode="auto">
          <a:xfrm flipH="1">
            <a:off x="4495800" y="4086225"/>
            <a:ext cx="762000" cy="762000"/>
          </a:xfrm>
          <a:prstGeom prst="line">
            <a:avLst/>
          </a:prstGeom>
          <a:noFill/>
          <a:ln w="38100">
            <a:solidFill>
              <a:srgbClr val="0000CC"/>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9" name="Group 39"/>
          <p:cNvGrpSpPr>
            <a:grpSpLocks/>
          </p:cNvGrpSpPr>
          <p:nvPr/>
        </p:nvGrpSpPr>
        <p:grpSpPr bwMode="auto">
          <a:xfrm>
            <a:off x="6937375" y="3895725"/>
            <a:ext cx="2090738" cy="1373188"/>
            <a:chOff x="3374" y="3100"/>
            <a:chExt cx="1439" cy="865"/>
          </a:xfrm>
        </p:grpSpPr>
        <p:grpSp>
          <p:nvGrpSpPr>
            <p:cNvPr id="19466" name="Group 23"/>
            <p:cNvGrpSpPr>
              <a:grpSpLocks/>
            </p:cNvGrpSpPr>
            <p:nvPr/>
          </p:nvGrpSpPr>
          <p:grpSpPr bwMode="auto">
            <a:xfrm rot="-1384488">
              <a:off x="3457" y="3335"/>
              <a:ext cx="1356" cy="630"/>
              <a:chOff x="3347" y="3168"/>
              <a:chExt cx="1356" cy="630"/>
            </a:xfrm>
          </p:grpSpPr>
          <p:pic>
            <p:nvPicPr>
              <p:cNvPr id="19468" name="Picture 24" descr="SINGAPOR"/>
              <p:cNvPicPr>
                <a:picLocks noChangeAspect="1" noChangeArrowheads="1"/>
              </p:cNvPicPr>
              <p:nvPr/>
            </p:nvPicPr>
            <p:blipFill>
              <a:blip r:embed="rId8" cstate="print">
                <a:extLst>
                  <a:ext uri="{28A0092B-C50C-407E-A947-70E740481C1C}">
                    <a14:useLocalDpi xmlns:a14="http://schemas.microsoft.com/office/drawing/2010/main" val="0"/>
                  </a:ext>
                </a:extLst>
              </a:blip>
              <a:srcRect l="3891" t="5519" r="3891" b="5519"/>
              <a:stretch>
                <a:fillRect/>
              </a:stretch>
            </p:blipFill>
            <p:spPr bwMode="auto">
              <a:xfrm>
                <a:off x="3347" y="3359"/>
                <a:ext cx="868"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69" name="Text Box 25"/>
              <p:cNvSpPr txBox="1">
                <a:spLocks noChangeArrowheads="1"/>
              </p:cNvSpPr>
              <p:nvPr/>
            </p:nvSpPr>
            <p:spPr bwMode="auto">
              <a:xfrm>
                <a:off x="3407" y="3168"/>
                <a:ext cx="129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latin typeface="Times New Roman" panose="02020603050405020304" pitchFamily="18" charset="0"/>
                    <a:cs typeface="Times New Roman" panose="02020603050405020304" pitchFamily="18" charset="0"/>
                  </a:rPr>
                  <a:t>XIN-GA-PO</a:t>
                </a:r>
              </a:p>
            </p:txBody>
          </p:sp>
        </p:grpSp>
        <p:sp>
          <p:nvSpPr>
            <p:cNvPr id="19467" name="Line 26"/>
            <p:cNvSpPr>
              <a:spLocks noChangeShapeType="1"/>
            </p:cNvSpPr>
            <p:nvPr/>
          </p:nvSpPr>
          <p:spPr bwMode="auto">
            <a:xfrm rot="-659648">
              <a:off x="3374" y="3100"/>
              <a:ext cx="310" cy="554"/>
            </a:xfrm>
            <a:prstGeom prst="line">
              <a:avLst/>
            </a:prstGeom>
            <a:noFill/>
            <a:ln w="38100">
              <a:solidFill>
                <a:srgbClr val="0000CC"/>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523992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images114640_hoinghiASEAN[1]"/>
          <p:cNvPicPr>
            <a:picLocks noChangeAspect="1" noChangeArrowheads="1"/>
          </p:cNvPicPr>
          <p:nvPr/>
        </p:nvPicPr>
        <p:blipFill>
          <a:blip r:embed="rId2" cstate="print"/>
          <a:srcRect/>
          <a:stretch>
            <a:fillRect/>
          </a:stretch>
        </p:blipFill>
        <p:spPr>
          <a:xfrm>
            <a:off x="0" y="0"/>
            <a:ext cx="7010400" cy="3429000"/>
          </a:xfrm>
          <a:prstGeom prst="rect">
            <a:avLst/>
          </a:prstGeom>
          <a:noFill/>
          <a:ln/>
        </p:spPr>
      </p:pic>
      <p:pic>
        <p:nvPicPr>
          <p:cNvPr id="3" name="Picture 9" descr="20090302_HN_01[1]"/>
          <p:cNvPicPr>
            <a:picLocks noChangeAspect="1" noChangeArrowheads="1"/>
          </p:cNvPicPr>
          <p:nvPr/>
        </p:nvPicPr>
        <p:blipFill>
          <a:blip r:embed="rId3" cstate="print"/>
          <a:srcRect/>
          <a:stretch>
            <a:fillRect/>
          </a:stretch>
        </p:blipFill>
        <p:spPr>
          <a:xfrm>
            <a:off x="7010400" y="0"/>
            <a:ext cx="5181600" cy="6858000"/>
          </a:xfrm>
          <a:prstGeom prst="rect">
            <a:avLst/>
          </a:prstGeom>
          <a:noFill/>
          <a:ln/>
        </p:spPr>
      </p:pic>
      <p:pic>
        <p:nvPicPr>
          <p:cNvPr id="4" name="Picture 10" descr="Hochiminh[1]"/>
          <p:cNvPicPr>
            <a:picLocks noChangeAspect="1" noChangeArrowheads="1"/>
          </p:cNvPicPr>
          <p:nvPr/>
        </p:nvPicPr>
        <p:blipFill>
          <a:blip r:embed="rId4" cstate="print"/>
          <a:srcRect/>
          <a:stretch>
            <a:fillRect/>
          </a:stretch>
        </p:blipFill>
        <p:spPr>
          <a:xfrm>
            <a:off x="0" y="3429000"/>
            <a:ext cx="7010400" cy="3429000"/>
          </a:xfrm>
          <a:prstGeom prst="rect">
            <a:avLst/>
          </a:prstGeom>
          <a:noFill/>
          <a:ln/>
        </p:spPr>
      </p:pic>
      <p:pic>
        <p:nvPicPr>
          <p:cNvPr id="5" name="Picture 2"/>
          <p:cNvPicPr>
            <a:picLocks noChangeAspect="1" noChangeArrowheads="1"/>
          </p:cNvPicPr>
          <p:nvPr/>
        </p:nvPicPr>
        <p:blipFill>
          <a:blip r:embed="rId5" cstate="print"/>
          <a:srcRect/>
          <a:stretch>
            <a:fillRect/>
          </a:stretch>
        </p:blipFill>
        <p:spPr bwMode="auto">
          <a:xfrm>
            <a:off x="0" y="0"/>
            <a:ext cx="12188825" cy="6858000"/>
          </a:xfrm>
          <a:prstGeom prst="rect">
            <a:avLst/>
          </a:prstGeom>
          <a:noFill/>
          <a:ln w="9525">
            <a:noFill/>
            <a:miter lim="800000"/>
            <a:headEnd/>
            <a:tailEnd/>
          </a:ln>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34" y="0"/>
            <a:ext cx="12167466" cy="6858000"/>
          </a:xfrm>
          <a:prstGeom prst="rect">
            <a:avLst/>
          </a:prstGeom>
        </p:spPr>
      </p:pic>
    </p:spTree>
    <p:extLst>
      <p:ext uri="{BB962C8B-B14F-4D97-AF65-F5344CB8AC3E}">
        <p14:creationId xmlns:p14="http://schemas.microsoft.com/office/powerpoint/2010/main" val="314456391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ind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476" y="457200"/>
            <a:ext cx="36671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6"/>
          <p:cNvSpPr>
            <a:spLocks noChangeArrowheads="1"/>
          </p:cNvSpPr>
          <p:nvPr/>
        </p:nvSpPr>
        <p:spPr bwMode="auto">
          <a:xfrm>
            <a:off x="4467225" y="6146800"/>
            <a:ext cx="6000750" cy="711200"/>
          </a:xfrm>
          <a:prstGeom prst="rect">
            <a:avLst/>
          </a:prstGeom>
          <a:solidFill>
            <a:srgbClr val="F6EBA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cs typeface="Times New Roman" panose="02020603050405020304" pitchFamily="18" charset="0"/>
              </a:rPr>
              <a:t>Lá cờ ASEAN tượng trưng cho sự hòa bình, bền vững, đoàn kết và năng động của ASEAN.</a:t>
            </a:r>
          </a:p>
        </p:txBody>
      </p:sp>
      <p:sp>
        <p:nvSpPr>
          <p:cNvPr id="15370" name="AutoShape 10"/>
          <p:cNvSpPr>
            <a:spLocks noChangeArrowheads="1"/>
          </p:cNvSpPr>
          <p:nvPr/>
        </p:nvSpPr>
        <p:spPr bwMode="auto">
          <a:xfrm>
            <a:off x="7916864" y="228600"/>
            <a:ext cx="2751137" cy="1752600"/>
          </a:xfrm>
          <a:prstGeom prst="wedgeRoundRectCallout">
            <a:avLst>
              <a:gd name="adj1" fmla="val -72602"/>
              <a:gd name="adj2" fmla="val 37861"/>
              <a:gd name="adj3" fmla="val 16667"/>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cs typeface="Times New Roman" panose="02020603050405020304" pitchFamily="18" charset="0"/>
              </a:rPr>
              <a:t>Màu xanh tượng trưng cho hòa bình và sự ổn định.</a:t>
            </a:r>
            <a:endParaRPr lang="en-US" altLang="en-US" sz="1800" b="1">
              <a:latin typeface="Times New Roman" panose="02020603050405020304" pitchFamily="18" charset="0"/>
              <a:cs typeface="Times New Roman" panose="02020603050405020304" pitchFamily="18" charset="0"/>
            </a:endParaRPr>
          </a:p>
        </p:txBody>
      </p:sp>
      <p:sp>
        <p:nvSpPr>
          <p:cNvPr id="15371" name="AutoShape 11"/>
          <p:cNvSpPr>
            <a:spLocks noChangeArrowheads="1"/>
          </p:cNvSpPr>
          <p:nvPr/>
        </p:nvSpPr>
        <p:spPr bwMode="auto">
          <a:xfrm>
            <a:off x="1668464" y="457200"/>
            <a:ext cx="2166937" cy="1143000"/>
          </a:xfrm>
          <a:prstGeom prst="wedgeRoundRectCallout">
            <a:avLst>
              <a:gd name="adj1" fmla="val 88222"/>
              <a:gd name="adj2" fmla="val 96111"/>
              <a:gd name="adj3" fmla="val 16667"/>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cs typeface="Times New Roman" panose="02020603050405020304" pitchFamily="18" charset="0"/>
              </a:rPr>
              <a:t>Màu đỏ thể hiện động lực và can đảm.</a:t>
            </a:r>
          </a:p>
          <a:p>
            <a:pPr algn="ctr" eaLnBrk="1" hangingPunct="1">
              <a:spcBef>
                <a:spcPct val="0"/>
              </a:spcBef>
              <a:buFontTx/>
              <a:buNone/>
            </a:pPr>
            <a:endParaRPr lang="en-US" altLang="en-US" sz="2000" b="1">
              <a:latin typeface="Times New Roman" panose="02020603050405020304" pitchFamily="18" charset="0"/>
              <a:cs typeface="Times New Roman" panose="02020603050405020304" pitchFamily="18" charset="0"/>
            </a:endParaRPr>
          </a:p>
        </p:txBody>
      </p:sp>
      <p:sp>
        <p:nvSpPr>
          <p:cNvPr id="15374" name="AutoShape 14"/>
          <p:cNvSpPr>
            <a:spLocks noChangeArrowheads="1"/>
          </p:cNvSpPr>
          <p:nvPr/>
        </p:nvSpPr>
        <p:spPr bwMode="auto">
          <a:xfrm>
            <a:off x="7321550" y="3824288"/>
            <a:ext cx="2584450" cy="1066800"/>
          </a:xfrm>
          <a:prstGeom prst="wedgeRoundRectCallout">
            <a:avLst>
              <a:gd name="adj1" fmla="val -65625"/>
              <a:gd name="adj2" fmla="val -90833"/>
              <a:gd name="adj3" fmla="val 16667"/>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cs typeface="Times New Roman" panose="02020603050405020304" pitchFamily="18" charset="0"/>
              </a:rPr>
              <a:t>Màu trắng nói lên sự thuần khiết</a:t>
            </a:r>
          </a:p>
          <a:p>
            <a:pPr algn="ctr" eaLnBrk="1" hangingPunct="1">
              <a:spcBef>
                <a:spcPct val="0"/>
              </a:spcBef>
              <a:buFontTx/>
              <a:buNone/>
            </a:pPr>
            <a:endParaRPr lang="en-US" altLang="en-US" sz="2000" b="1">
              <a:latin typeface="Times New Roman" panose="02020603050405020304" pitchFamily="18" charset="0"/>
              <a:cs typeface="Times New Roman" panose="02020603050405020304" pitchFamily="18" charset="0"/>
            </a:endParaRPr>
          </a:p>
        </p:txBody>
      </p:sp>
      <p:sp>
        <p:nvSpPr>
          <p:cNvPr id="15375" name="AutoShape 15"/>
          <p:cNvSpPr>
            <a:spLocks noChangeArrowheads="1"/>
          </p:cNvSpPr>
          <p:nvPr/>
        </p:nvSpPr>
        <p:spPr bwMode="auto">
          <a:xfrm>
            <a:off x="1524000" y="2819400"/>
            <a:ext cx="2667000" cy="4038600"/>
          </a:xfrm>
          <a:prstGeom prst="wedgeRoundRectCallout">
            <a:avLst>
              <a:gd name="adj1" fmla="val 95574"/>
              <a:gd name="adj2" fmla="val -59481"/>
              <a:gd name="adj3" fmla="val 16667"/>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000" b="1">
              <a:solidFill>
                <a:schemeClr val="tx2"/>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2000" b="1">
                <a:solidFill>
                  <a:schemeClr val="tx2"/>
                </a:solidFill>
                <a:latin typeface="Times New Roman" panose="02020603050405020304" pitchFamily="18" charset="0"/>
                <a:cs typeface="Times New Roman" panose="02020603050405020304" pitchFamily="18" charset="0"/>
              </a:rPr>
              <a:t>Màu vàng tượng trưng cho sự thịnh vượng.</a:t>
            </a:r>
            <a:r>
              <a:rPr lang="en-US" altLang="en-US" sz="2000" b="1">
                <a:latin typeface="Times New Roman" panose="02020603050405020304" pitchFamily="18" charset="0"/>
                <a:cs typeface="Times New Roman" panose="02020603050405020304" pitchFamily="18" charset="0"/>
              </a:rPr>
              <a:t> 10 thân cây lúa thể hiện ước mơ của các nhà sáng lập ASEAN cho một ASEAN với sự tham dự của 10 nước Đông Nam Á, cùng nhau gắn kết tạo dựng tình bạn và sự đoàn kết.</a:t>
            </a:r>
          </a:p>
          <a:p>
            <a:pPr eaLnBrk="1" hangingPunct="1">
              <a:spcBef>
                <a:spcPct val="0"/>
              </a:spcBef>
              <a:buFontTx/>
              <a:buNone/>
            </a:pPr>
            <a:endParaRPr lang="en-US" altLang="en-US" sz="2000" b="1">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en-US" sz="2000" b="1">
              <a:latin typeface="Times New Roman" panose="02020603050405020304" pitchFamily="18" charset="0"/>
              <a:cs typeface="Times New Roman" panose="02020603050405020304" pitchFamily="18" charset="0"/>
            </a:endParaRPr>
          </a:p>
        </p:txBody>
      </p:sp>
      <p:sp>
        <p:nvSpPr>
          <p:cNvPr id="21512" name="Rectangle 16"/>
          <p:cNvSpPr>
            <a:spLocks noChangeArrowheads="1"/>
          </p:cNvSpPr>
          <p:nvPr/>
        </p:nvSpPr>
        <p:spPr bwMode="auto">
          <a:xfrm>
            <a:off x="6986588" y="2819401"/>
            <a:ext cx="2714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latin typeface="Times New Roman" panose="02020603050405020304" pitchFamily="18" charset="0"/>
                <a:cs typeface="Times New Roman" panose="02020603050405020304" pitchFamily="18" charset="0"/>
              </a:rPr>
              <a:t>.</a:t>
            </a:r>
          </a:p>
        </p:txBody>
      </p:sp>
      <p:sp>
        <p:nvSpPr>
          <p:cNvPr id="2" name="TextBox 1"/>
          <p:cNvSpPr txBox="1"/>
          <p:nvPr/>
        </p:nvSpPr>
        <p:spPr>
          <a:xfrm>
            <a:off x="4191000" y="5446713"/>
            <a:ext cx="6477000" cy="400050"/>
          </a:xfrm>
          <a:prstGeom prst="rect">
            <a:avLst/>
          </a:prstGeom>
        </p:spPr>
        <p:style>
          <a:lnRef idx="0">
            <a:schemeClr val="accent3"/>
          </a:lnRef>
          <a:fillRef idx="3">
            <a:schemeClr val="accent3"/>
          </a:fillRef>
          <a:effectRef idx="3">
            <a:schemeClr val="accent3"/>
          </a:effectRef>
          <a:fontRef idx="minor">
            <a:schemeClr val="lt1"/>
          </a:fontRef>
        </p:style>
        <p:txBody>
          <a:bodyPr anchor="ctr">
            <a:spAutoFit/>
          </a:bodyPr>
          <a:lstStyle/>
          <a:p>
            <a:pPr>
              <a:defRPr/>
            </a:pPr>
            <a:r>
              <a:rPr lang="en-US" sz="2000" b="1" dirty="0" err="1">
                <a:solidFill>
                  <a:srgbClr val="FF0000"/>
                </a:solidFill>
                <a:latin typeface="Times New Roman" pitchFamily="18" charset="0"/>
              </a:rPr>
              <a:t>Vòng</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tròn</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tượng</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trưng</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cho</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sự</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thống</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nhất</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của</a:t>
            </a:r>
            <a:r>
              <a:rPr lang="en-US" sz="2000" b="1" dirty="0">
                <a:solidFill>
                  <a:srgbClr val="FF0000"/>
                </a:solidFill>
                <a:latin typeface="Times New Roman" pitchFamily="18" charset="0"/>
              </a:rPr>
              <a:t> ASEAN</a:t>
            </a:r>
            <a:endParaRPr lang="en-US" sz="2000" dirty="0">
              <a:solidFill>
                <a:srgbClr val="FF0000"/>
              </a:solidFill>
            </a:endParaRPr>
          </a:p>
        </p:txBody>
      </p:sp>
    </p:spTree>
    <p:extLst>
      <p:ext uri="{BB962C8B-B14F-4D97-AF65-F5344CB8AC3E}">
        <p14:creationId xmlns:p14="http://schemas.microsoft.com/office/powerpoint/2010/main" val="2759798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500"/>
                                        <p:tgtEl>
                                          <p:spTgt spid="17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5370"/>
                                        </p:tgtEl>
                                        <p:attrNameLst>
                                          <p:attrName>style.visibility</p:attrName>
                                        </p:attrNameLst>
                                      </p:cBhvr>
                                      <p:to>
                                        <p:strVal val="visible"/>
                                      </p:to>
                                    </p:set>
                                    <p:anim calcmode="lin" valueType="num">
                                      <p:cBhvr>
                                        <p:cTn id="12" dur="500" fill="hold"/>
                                        <p:tgtEl>
                                          <p:spTgt spid="15370"/>
                                        </p:tgtEl>
                                        <p:attrNameLst>
                                          <p:attrName>ppt_w</p:attrName>
                                        </p:attrNameLst>
                                      </p:cBhvr>
                                      <p:tavLst>
                                        <p:tav tm="0">
                                          <p:val>
                                            <p:fltVal val="0"/>
                                          </p:val>
                                        </p:tav>
                                        <p:tav tm="100000">
                                          <p:val>
                                            <p:strVal val="#ppt_w"/>
                                          </p:val>
                                        </p:tav>
                                      </p:tavLst>
                                    </p:anim>
                                    <p:anim calcmode="lin" valueType="num">
                                      <p:cBhvr>
                                        <p:cTn id="13" dur="500" fill="hold"/>
                                        <p:tgtEl>
                                          <p:spTgt spid="15370"/>
                                        </p:tgtEl>
                                        <p:attrNameLst>
                                          <p:attrName>ppt_h</p:attrName>
                                        </p:attrNameLst>
                                      </p:cBhvr>
                                      <p:tavLst>
                                        <p:tav tm="0">
                                          <p:val>
                                            <p:fltVal val="0"/>
                                          </p:val>
                                        </p:tav>
                                        <p:tav tm="100000">
                                          <p:val>
                                            <p:strVal val="#ppt_h"/>
                                          </p:val>
                                        </p:tav>
                                      </p:tavLst>
                                    </p:anim>
                                    <p:animEffect transition="in" filter="fade">
                                      <p:cBhvr>
                                        <p:cTn id="14" dur="500"/>
                                        <p:tgtEl>
                                          <p:spTgt spid="1537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5374"/>
                                        </p:tgtEl>
                                        <p:attrNameLst>
                                          <p:attrName>style.visibility</p:attrName>
                                        </p:attrNameLst>
                                      </p:cBhvr>
                                      <p:to>
                                        <p:strVal val="visible"/>
                                      </p:to>
                                    </p:set>
                                    <p:anim calcmode="lin" valueType="num">
                                      <p:cBhvr>
                                        <p:cTn id="19" dur="500" fill="hold"/>
                                        <p:tgtEl>
                                          <p:spTgt spid="15374"/>
                                        </p:tgtEl>
                                        <p:attrNameLst>
                                          <p:attrName>ppt_w</p:attrName>
                                        </p:attrNameLst>
                                      </p:cBhvr>
                                      <p:tavLst>
                                        <p:tav tm="0">
                                          <p:val>
                                            <p:fltVal val="0"/>
                                          </p:val>
                                        </p:tav>
                                        <p:tav tm="100000">
                                          <p:val>
                                            <p:strVal val="#ppt_w"/>
                                          </p:val>
                                        </p:tav>
                                      </p:tavLst>
                                    </p:anim>
                                    <p:anim calcmode="lin" valueType="num">
                                      <p:cBhvr>
                                        <p:cTn id="20" dur="500" fill="hold"/>
                                        <p:tgtEl>
                                          <p:spTgt spid="15374"/>
                                        </p:tgtEl>
                                        <p:attrNameLst>
                                          <p:attrName>ppt_h</p:attrName>
                                        </p:attrNameLst>
                                      </p:cBhvr>
                                      <p:tavLst>
                                        <p:tav tm="0">
                                          <p:val>
                                            <p:fltVal val="0"/>
                                          </p:val>
                                        </p:tav>
                                        <p:tav tm="100000">
                                          <p:val>
                                            <p:strVal val="#ppt_h"/>
                                          </p:val>
                                        </p:tav>
                                      </p:tavLst>
                                    </p:anim>
                                    <p:animEffect transition="in" filter="fade">
                                      <p:cBhvr>
                                        <p:cTn id="21" dur="500"/>
                                        <p:tgtEl>
                                          <p:spTgt spid="1537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5371"/>
                                        </p:tgtEl>
                                        <p:attrNameLst>
                                          <p:attrName>style.visibility</p:attrName>
                                        </p:attrNameLst>
                                      </p:cBhvr>
                                      <p:to>
                                        <p:strVal val="visible"/>
                                      </p:to>
                                    </p:set>
                                    <p:anim calcmode="lin" valueType="num">
                                      <p:cBhvr>
                                        <p:cTn id="26" dur="500" fill="hold"/>
                                        <p:tgtEl>
                                          <p:spTgt spid="15371"/>
                                        </p:tgtEl>
                                        <p:attrNameLst>
                                          <p:attrName>ppt_w</p:attrName>
                                        </p:attrNameLst>
                                      </p:cBhvr>
                                      <p:tavLst>
                                        <p:tav tm="0">
                                          <p:val>
                                            <p:fltVal val="0"/>
                                          </p:val>
                                        </p:tav>
                                        <p:tav tm="100000">
                                          <p:val>
                                            <p:strVal val="#ppt_w"/>
                                          </p:val>
                                        </p:tav>
                                      </p:tavLst>
                                    </p:anim>
                                    <p:anim calcmode="lin" valueType="num">
                                      <p:cBhvr>
                                        <p:cTn id="27" dur="500" fill="hold"/>
                                        <p:tgtEl>
                                          <p:spTgt spid="15371"/>
                                        </p:tgtEl>
                                        <p:attrNameLst>
                                          <p:attrName>ppt_h</p:attrName>
                                        </p:attrNameLst>
                                      </p:cBhvr>
                                      <p:tavLst>
                                        <p:tav tm="0">
                                          <p:val>
                                            <p:fltVal val="0"/>
                                          </p:val>
                                        </p:tav>
                                        <p:tav tm="100000">
                                          <p:val>
                                            <p:strVal val="#ppt_h"/>
                                          </p:val>
                                        </p:tav>
                                      </p:tavLst>
                                    </p:anim>
                                    <p:animEffect transition="in" filter="fade">
                                      <p:cBhvr>
                                        <p:cTn id="28" dur="500"/>
                                        <p:tgtEl>
                                          <p:spTgt spid="1537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5375"/>
                                        </p:tgtEl>
                                        <p:attrNameLst>
                                          <p:attrName>style.visibility</p:attrName>
                                        </p:attrNameLst>
                                      </p:cBhvr>
                                      <p:to>
                                        <p:strVal val="visible"/>
                                      </p:to>
                                    </p:set>
                                    <p:anim calcmode="lin" valueType="num">
                                      <p:cBhvr>
                                        <p:cTn id="33" dur="500" fill="hold"/>
                                        <p:tgtEl>
                                          <p:spTgt spid="15375"/>
                                        </p:tgtEl>
                                        <p:attrNameLst>
                                          <p:attrName>ppt_w</p:attrName>
                                        </p:attrNameLst>
                                      </p:cBhvr>
                                      <p:tavLst>
                                        <p:tav tm="0">
                                          <p:val>
                                            <p:fltVal val="0"/>
                                          </p:val>
                                        </p:tav>
                                        <p:tav tm="100000">
                                          <p:val>
                                            <p:strVal val="#ppt_w"/>
                                          </p:val>
                                        </p:tav>
                                      </p:tavLst>
                                    </p:anim>
                                    <p:anim calcmode="lin" valueType="num">
                                      <p:cBhvr>
                                        <p:cTn id="34" dur="500" fill="hold"/>
                                        <p:tgtEl>
                                          <p:spTgt spid="15375"/>
                                        </p:tgtEl>
                                        <p:attrNameLst>
                                          <p:attrName>ppt_h</p:attrName>
                                        </p:attrNameLst>
                                      </p:cBhvr>
                                      <p:tavLst>
                                        <p:tav tm="0">
                                          <p:val>
                                            <p:fltVal val="0"/>
                                          </p:val>
                                        </p:tav>
                                        <p:tav tm="100000">
                                          <p:val>
                                            <p:strVal val="#ppt_h"/>
                                          </p:val>
                                        </p:tav>
                                      </p:tavLst>
                                    </p:anim>
                                    <p:animEffect transition="in" filter="fade">
                                      <p:cBhvr>
                                        <p:cTn id="35" dur="500"/>
                                        <p:tgtEl>
                                          <p:spTgt spid="153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15366"/>
                                        </p:tgtEl>
                                        <p:attrNameLst>
                                          <p:attrName>style.visibility</p:attrName>
                                        </p:attrNameLst>
                                      </p:cBhvr>
                                      <p:to>
                                        <p:strVal val="visible"/>
                                      </p:to>
                                    </p:set>
                                    <p:anim calcmode="lin" valueType="num">
                                      <p:cBhvr>
                                        <p:cTn id="45" dur="500" fill="hold"/>
                                        <p:tgtEl>
                                          <p:spTgt spid="15366"/>
                                        </p:tgtEl>
                                        <p:attrNameLst>
                                          <p:attrName>ppt_w</p:attrName>
                                        </p:attrNameLst>
                                      </p:cBhvr>
                                      <p:tavLst>
                                        <p:tav tm="0">
                                          <p:val>
                                            <p:fltVal val="0"/>
                                          </p:val>
                                        </p:tav>
                                        <p:tav tm="100000">
                                          <p:val>
                                            <p:strVal val="#ppt_w"/>
                                          </p:val>
                                        </p:tav>
                                      </p:tavLst>
                                    </p:anim>
                                    <p:anim calcmode="lin" valueType="num">
                                      <p:cBhvr>
                                        <p:cTn id="46" dur="500" fill="hold"/>
                                        <p:tgtEl>
                                          <p:spTgt spid="15366"/>
                                        </p:tgtEl>
                                        <p:attrNameLst>
                                          <p:attrName>ppt_h</p:attrName>
                                        </p:attrNameLst>
                                      </p:cBhvr>
                                      <p:tavLst>
                                        <p:tav tm="0">
                                          <p:val>
                                            <p:fltVal val="0"/>
                                          </p:val>
                                        </p:tav>
                                        <p:tav tm="100000">
                                          <p:val>
                                            <p:strVal val="#ppt_h"/>
                                          </p:val>
                                        </p:tav>
                                      </p:tavLst>
                                    </p:anim>
                                    <p:animEffect transition="in" filter="fade">
                                      <p:cBhvr>
                                        <p:cTn id="47" dur="5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nimBg="1"/>
      <p:bldP spid="15370" grpId="0" animBg="1"/>
      <p:bldP spid="15371" grpId="0" animBg="1"/>
      <p:bldP spid="15374" grpId="0" animBg="1"/>
      <p:bldP spid="15375" grpId="0" animBg="1"/>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五角星 28"/>
          <p:cNvSpPr/>
          <p:nvPr/>
        </p:nvSpPr>
        <p:spPr>
          <a:xfrm rot="21431275">
            <a:off x="3291601" y="1408748"/>
            <a:ext cx="554857" cy="554857"/>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3" name="五角星 32"/>
          <p:cNvSpPr/>
          <p:nvPr/>
        </p:nvSpPr>
        <p:spPr>
          <a:xfrm rot="19614248">
            <a:off x="7306277" y="3865796"/>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5" name="五角星 34"/>
          <p:cNvSpPr/>
          <p:nvPr/>
        </p:nvSpPr>
        <p:spPr>
          <a:xfrm rot="337835">
            <a:off x="5460078" y="1043575"/>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6" name="五角星 35"/>
          <p:cNvSpPr/>
          <p:nvPr/>
        </p:nvSpPr>
        <p:spPr>
          <a:xfrm rot="20634135">
            <a:off x="3934339" y="4444442"/>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7" name="五角星 36"/>
          <p:cNvSpPr/>
          <p:nvPr/>
        </p:nvSpPr>
        <p:spPr>
          <a:xfrm rot="20248740">
            <a:off x="8335044" y="3538285"/>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4" name="五角星 33"/>
          <p:cNvSpPr/>
          <p:nvPr/>
        </p:nvSpPr>
        <p:spPr>
          <a:xfrm rot="918178">
            <a:off x="10246319" y="668360"/>
            <a:ext cx="767336" cy="767336"/>
          </a:xfrm>
          <a:prstGeom prst="star5">
            <a:avLst>
              <a:gd name="adj" fmla="val 28653"/>
              <a:gd name="hf" fmla="val 105146"/>
              <a:gd name="vf" fmla="val 110557"/>
            </a:avLst>
          </a:prstGeom>
          <a:pattFill prst="ltDnDiag">
            <a:fgClr>
              <a:srgbClr val="92D050"/>
            </a:fgClr>
            <a:bgClr>
              <a:srgbClr val="FCFFD9"/>
            </a:bgClr>
          </a:patt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8" name="淘宝网chenying0907出品 27"/>
          <p:cNvPicPr>
            <a:picLocks noChangeAspect="1"/>
          </p:cNvPicPr>
          <p:nvPr/>
        </p:nvPicPr>
        <p:blipFill rotWithShape="1">
          <a:blip r:embed="rId5" cstate="print">
            <a:extLst>
              <a:ext uri="{28A0092B-C50C-407E-A947-70E740481C1C}">
                <a14:useLocalDpi xmlns:a14="http://schemas.microsoft.com/office/drawing/2010/main" val="0"/>
              </a:ext>
            </a:extLst>
          </a:blip>
          <a:srcRect l="45784" t="41553" r="45301" b="43024"/>
          <a:stretch>
            <a:fillRect/>
          </a:stretch>
        </p:blipFill>
        <p:spPr>
          <a:xfrm>
            <a:off x="5986340" y="4122906"/>
            <a:ext cx="755420" cy="735004"/>
          </a:xfrm>
          <a:prstGeom prst="rect">
            <a:avLst/>
          </a:prstGeom>
        </p:spPr>
      </p:pic>
      <p:pic>
        <p:nvPicPr>
          <p:cNvPr id="31" name="淘宝网chenying0907出品 30"/>
          <p:cNvPicPr>
            <a:picLocks noChangeAspect="1"/>
          </p:cNvPicPr>
          <p:nvPr/>
        </p:nvPicPr>
        <p:blipFill rotWithShape="1">
          <a:blip r:embed="rId6">
            <a:extLst>
              <a:ext uri="{28A0092B-C50C-407E-A947-70E740481C1C}">
                <a14:useLocalDpi xmlns:a14="http://schemas.microsoft.com/office/drawing/2010/main" val="0"/>
              </a:ext>
            </a:extLst>
          </a:blip>
          <a:srcRect l="8135" t="18802" r="5954" b="18137"/>
          <a:stretch>
            <a:fillRect/>
          </a:stretch>
        </p:blipFill>
        <p:spPr>
          <a:xfrm rot="724842">
            <a:off x="425293" y="1711690"/>
            <a:ext cx="1900523" cy="916495"/>
          </a:xfrm>
          <a:prstGeom prst="rect">
            <a:avLst/>
          </a:prstGeom>
        </p:spPr>
      </p:pic>
      <p:pic>
        <p:nvPicPr>
          <p:cNvPr id="15" name="淘宝网chenying0907出品 14" descr="未标题-1"/>
          <p:cNvPicPr>
            <a:picLocks noChangeAspect="1"/>
          </p:cNvPicPr>
          <p:nvPr/>
        </p:nvPicPr>
        <p:blipFill>
          <a:blip r:embed="rId7"/>
          <a:srcRect l="20073" t="34299" r="76093" b="55541"/>
          <a:stretch>
            <a:fillRect/>
          </a:stretch>
        </p:blipFill>
        <p:spPr>
          <a:xfrm>
            <a:off x="1318260" y="-141605"/>
            <a:ext cx="1422400" cy="1846580"/>
          </a:xfrm>
          <a:prstGeom prst="rect">
            <a:avLst/>
          </a:prstGeom>
        </p:spPr>
      </p:pic>
      <p:grpSp>
        <p:nvGrpSpPr>
          <p:cNvPr id="13" name="淘宝网Chenying0907出品 12"/>
          <p:cNvGrpSpPr/>
          <p:nvPr/>
        </p:nvGrpSpPr>
        <p:grpSpPr>
          <a:xfrm>
            <a:off x="4222750" y="-111125"/>
            <a:ext cx="8765540" cy="7252970"/>
            <a:chOff x="4782614" y="1049683"/>
            <a:chExt cx="4590574" cy="3932396"/>
          </a:xfrm>
        </p:grpSpPr>
        <p:pic>
          <p:nvPicPr>
            <p:cNvPr id="9" name="淘宝网chenying0907出品 8"/>
            <p:cNvPicPr>
              <a:picLocks noChangeAspect="1"/>
            </p:cNvPicPr>
            <p:nvPr/>
          </p:nvPicPr>
          <p:blipFill rotWithShape="1">
            <a:blip r:embed="rId8">
              <a:extLst>
                <a:ext uri="{28A0092B-C50C-407E-A947-70E740481C1C}">
                  <a14:useLocalDpi xmlns:a14="http://schemas.microsoft.com/office/drawing/2010/main" val="0"/>
                </a:ext>
              </a:extLst>
            </a:blip>
            <a:srcRect l="40313" t="25555" r="40729" b="29630"/>
            <a:stretch>
              <a:fillRect/>
            </a:stretch>
          </p:blipFill>
          <p:spPr>
            <a:xfrm rot="19848013">
              <a:off x="6284230" y="1049683"/>
              <a:ext cx="1733551" cy="2305050"/>
            </a:xfrm>
            <a:prstGeom prst="rect">
              <a:avLst/>
            </a:prstGeom>
          </p:spPr>
        </p:pic>
        <p:pic>
          <p:nvPicPr>
            <p:cNvPr id="4" name="淘宝网chenying0907出品 3" descr="E:\素材\卡通\2b27ef2c4c37a842b26b2542174c3460.png2b27ef2c4c37a842b26b2542174c3460"/>
            <p:cNvPicPr>
              <a:picLocks noChangeAspect="1"/>
            </p:cNvPicPr>
            <p:nvPr/>
          </p:nvPicPr>
          <p:blipFill rotWithShape="1">
            <a:blip r:embed="rId9"/>
            <a:srcRect/>
            <a:stretch>
              <a:fillRect/>
            </a:stretch>
          </p:blipFill>
          <p:spPr>
            <a:xfrm>
              <a:off x="4782614" y="1659759"/>
              <a:ext cx="4590574" cy="3322320"/>
            </a:xfrm>
            <a:prstGeom prst="rect">
              <a:avLst/>
            </a:prstGeom>
          </p:spPr>
        </p:pic>
      </p:grpSp>
      <p:sp>
        <p:nvSpPr>
          <p:cNvPr id="6" name="TextBox 2"/>
          <p:cNvSpPr txBox="1"/>
          <p:nvPr/>
        </p:nvSpPr>
        <p:spPr>
          <a:xfrm>
            <a:off x="350431" y="1973962"/>
            <a:ext cx="8670858" cy="1421928"/>
          </a:xfrm>
          <a:prstGeom prst="rect">
            <a:avLst/>
          </a:prstGeom>
          <a:noFill/>
        </p:spPr>
        <p:txBody>
          <a:bodyPr wrap="square" rtlCol="0">
            <a:spAutoFit/>
          </a:bodyPr>
          <a:lstStyle/>
          <a:p>
            <a:pPr algn="ctr">
              <a:lnSpc>
                <a:spcPct val="120000"/>
              </a:lnSpc>
            </a:pPr>
            <a:r>
              <a:rPr lang="en-US" altLang="zh-CN" sz="7200" i="1">
                <a:solidFill>
                  <a:srgbClr val="FE5D3E"/>
                </a:solidFill>
                <a:latin typeface="#9Slide03 Arima Madurai Black" panose="00000A00000000000000" pitchFamily="2" charset="0"/>
                <a:ea typeface="微软简中圆" charset="0"/>
                <a:cs typeface="#9Slide03 Arima Madurai Black" panose="00000A00000000000000" pitchFamily="2" charset="0"/>
              </a:rPr>
              <a:t>Hẹn gặp lại các em!</a:t>
            </a:r>
            <a:endParaRPr lang="zh-CN" altLang="en-US" sz="7200" i="1">
              <a:solidFill>
                <a:srgbClr val="FE5D3E"/>
              </a:solidFill>
              <a:latin typeface="#9Slide03 Arima Madurai Black" panose="00000A00000000000000" pitchFamily="2" charset="0"/>
              <a:ea typeface="微软简中圆" charset="0"/>
              <a:cs typeface="#9Slide03 Arima Madurai Black" panose="00000A00000000000000" pitchFamily="2" charset="0"/>
            </a:endParaRPr>
          </a:p>
        </p:txBody>
      </p:sp>
      <p:pic>
        <p:nvPicPr>
          <p:cNvPr id="2" name="Picture 94" descr="Digit 180">
            <a:extLst>
              <a:ext uri="{FF2B5EF4-FFF2-40B4-BE49-F238E27FC236}">
                <a16:creationId xmlns:a16="http://schemas.microsoft.com/office/drawing/2014/main" id="{BF9CD5AE-DC29-A11B-64B9-A061770992F3}"/>
              </a:ext>
            </a:extLst>
          </p:cNvPr>
          <p:cNvPicPr>
            <a:picLocks noChangeAspect="1" noChangeArrowheads="1" noCrop="1"/>
          </p:cNvPicPr>
          <p:nvPr/>
        </p:nvPicPr>
        <p:blipFill>
          <a:blip r:embed="rId10">
            <a:grayscl/>
            <a:biLevel thresh="50000"/>
            <a:extLst>
              <a:ext uri="{28A0092B-C50C-407E-A947-70E740481C1C}">
                <a14:useLocalDpi xmlns:a14="http://schemas.microsoft.com/office/drawing/2010/main" val="0"/>
              </a:ext>
            </a:extLst>
          </a:blip>
          <a:srcRect/>
          <a:stretch>
            <a:fillRect/>
          </a:stretch>
        </p:blipFill>
        <p:spPr bwMode="auto">
          <a:xfrm>
            <a:off x="304800" y="5114925"/>
            <a:ext cx="3171825" cy="1743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500"/>
                                        <p:tgtEl>
                                          <p:spTgt spid="13"/>
                                        </p:tgtEl>
                                      </p:cBhvr>
                                    </p:animEffect>
                                    <p:anim calcmode="lin" valueType="num">
                                      <p:cBhvr>
                                        <p:cTn id="8" dur="1500" fill="hold"/>
                                        <p:tgtEl>
                                          <p:spTgt spid="13"/>
                                        </p:tgtEl>
                                        <p:attrNameLst>
                                          <p:attrName>ppt_x</p:attrName>
                                        </p:attrNameLst>
                                      </p:cBhvr>
                                      <p:tavLst>
                                        <p:tav tm="0">
                                          <p:val>
                                            <p:strVal val="#ppt_x"/>
                                          </p:val>
                                        </p:tav>
                                        <p:tav tm="100000">
                                          <p:val>
                                            <p:strVal val="#ppt_x"/>
                                          </p:val>
                                        </p:tav>
                                      </p:tavLst>
                                    </p:anim>
                                    <p:anim calcmode="lin" valueType="num">
                                      <p:cBhvr>
                                        <p:cTn id="9" dur="15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grpId="1" nodeType="withEffect">
                                  <p:stCondLst>
                                    <p:cond delay="50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42" presetClass="path" presetSubtype="0" accel="50000" decel="50000" fill="hold" grpId="0" nodeType="withEffect">
                                  <p:stCondLst>
                                    <p:cond delay="5000"/>
                                  </p:stCondLst>
                                  <p:childTnLst>
                                    <p:animMotion origin="layout" path="M -0.025 0.02778 L -1.38889E-6 -3.33333E-6 " pathEditMode="relative" rAng="0" ptsTypes="AA">
                                      <p:cBhvr>
                                        <p:cTn id="14" dur="1250" fill="hold"/>
                                        <p:tgtEl>
                                          <p:spTgt spid="33"/>
                                        </p:tgtEl>
                                        <p:attrNameLst>
                                          <p:attrName>ppt_x</p:attrName>
                                          <p:attrName>ppt_y</p:attrName>
                                        </p:attrNameLst>
                                      </p:cBhvr>
                                      <p:rCtr x="1250" y="-1389"/>
                                    </p:animMotion>
                                  </p:childTnLst>
                                </p:cTn>
                              </p:par>
                              <p:par>
                                <p:cTn id="15" presetID="27" presetClass="emph" presetSubtype="0" repeatCount="indefinite" fill="remove" grpId="2" nodeType="withEffect">
                                  <p:stCondLst>
                                    <p:cond delay="6500"/>
                                  </p:stCondLst>
                                  <p:childTnLst>
                                    <p:animClr clrSpc="rgb" dir="cw">
                                      <p:cBhvr override="childStyle">
                                        <p:cTn id="16" dur="625" autoRev="1" fill="remove"/>
                                        <p:tgtEl>
                                          <p:spTgt spid="33"/>
                                        </p:tgtEl>
                                        <p:attrNameLst>
                                          <p:attrName>style.color</p:attrName>
                                        </p:attrNameLst>
                                      </p:cBhvr>
                                      <p:to>
                                        <a:srgbClr val="66CCFF"/>
                                      </p:to>
                                    </p:animClr>
                                    <p:animClr clrSpc="rgb" dir="cw">
                                      <p:cBhvr>
                                        <p:cTn id="17" dur="625" autoRev="1" fill="remove"/>
                                        <p:tgtEl>
                                          <p:spTgt spid="33"/>
                                        </p:tgtEl>
                                        <p:attrNameLst>
                                          <p:attrName>fillcolor</p:attrName>
                                        </p:attrNameLst>
                                      </p:cBhvr>
                                      <p:to>
                                        <a:srgbClr val="66CCFF"/>
                                      </p:to>
                                    </p:animClr>
                                    <p:set>
                                      <p:cBhvr>
                                        <p:cTn id="18" dur="625" autoRev="1" fill="remove"/>
                                        <p:tgtEl>
                                          <p:spTgt spid="33"/>
                                        </p:tgtEl>
                                        <p:attrNameLst>
                                          <p:attrName>fill.type</p:attrName>
                                        </p:attrNameLst>
                                      </p:cBhvr>
                                      <p:to>
                                        <p:strVal val="solid"/>
                                      </p:to>
                                    </p:set>
                                    <p:set>
                                      <p:cBhvr>
                                        <p:cTn id="19" dur="625" autoRev="1" fill="remove"/>
                                        <p:tgtEl>
                                          <p:spTgt spid="33"/>
                                        </p:tgtEl>
                                        <p:attrNameLst>
                                          <p:attrName>fill.on</p:attrName>
                                        </p:attrNameLst>
                                      </p:cBhvr>
                                      <p:to>
                                        <p:strVal val="true"/>
                                      </p:to>
                                    </p:set>
                                  </p:childTnLst>
                                </p:cTn>
                              </p:par>
                              <p:par>
                                <p:cTn id="20" presetID="10" presetClass="entr" presetSubtype="0" fill="hold" grpId="1" nodeType="withEffect">
                                  <p:stCondLst>
                                    <p:cond delay="575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42" presetClass="path" presetSubtype="0" accel="50000" decel="50000" fill="hold" grpId="0" nodeType="withEffect">
                                  <p:stCondLst>
                                    <p:cond delay="5750"/>
                                  </p:stCondLst>
                                  <p:childTnLst>
                                    <p:animMotion origin="layout" path="M 0.03333 0.08703 L -1.38889E-6 4.81481E-6 " pathEditMode="relative" rAng="0" ptsTypes="AA">
                                      <p:cBhvr>
                                        <p:cTn id="24" dur="1500" fill="hold"/>
                                        <p:tgtEl>
                                          <p:spTgt spid="34"/>
                                        </p:tgtEl>
                                        <p:attrNameLst>
                                          <p:attrName>ppt_x</p:attrName>
                                          <p:attrName>ppt_y</p:attrName>
                                        </p:attrNameLst>
                                      </p:cBhvr>
                                      <p:rCtr x="-1667" y="-4352"/>
                                    </p:animMotion>
                                  </p:childTnLst>
                                </p:cTn>
                              </p:par>
                              <p:par>
                                <p:cTn id="25" presetID="27" presetClass="emph" presetSubtype="0" repeatCount="indefinite" fill="remove" grpId="3" nodeType="withEffect">
                                  <p:stCondLst>
                                    <p:cond delay="7250"/>
                                  </p:stCondLst>
                                  <p:childTnLst>
                                    <p:animClr clrSpc="rgb" dir="cw">
                                      <p:cBhvr override="childStyle">
                                        <p:cTn id="26" dur="625" autoRev="1" fill="remove"/>
                                        <p:tgtEl>
                                          <p:spTgt spid="34"/>
                                        </p:tgtEl>
                                        <p:attrNameLst>
                                          <p:attrName>style.color</p:attrName>
                                        </p:attrNameLst>
                                      </p:cBhvr>
                                      <p:to>
                                        <a:srgbClr val="CCFF66"/>
                                      </p:to>
                                    </p:animClr>
                                    <p:animClr clrSpc="rgb" dir="cw">
                                      <p:cBhvr>
                                        <p:cTn id="27" dur="625" autoRev="1" fill="remove"/>
                                        <p:tgtEl>
                                          <p:spTgt spid="34"/>
                                        </p:tgtEl>
                                        <p:attrNameLst>
                                          <p:attrName>fillcolor</p:attrName>
                                        </p:attrNameLst>
                                      </p:cBhvr>
                                      <p:to>
                                        <a:srgbClr val="CCFF66"/>
                                      </p:to>
                                    </p:animClr>
                                    <p:set>
                                      <p:cBhvr>
                                        <p:cTn id="28" dur="625" autoRev="1" fill="remove"/>
                                        <p:tgtEl>
                                          <p:spTgt spid="34"/>
                                        </p:tgtEl>
                                        <p:attrNameLst>
                                          <p:attrName>fill.type</p:attrName>
                                        </p:attrNameLst>
                                      </p:cBhvr>
                                      <p:to>
                                        <p:strVal val="solid"/>
                                      </p:to>
                                    </p:set>
                                    <p:set>
                                      <p:cBhvr>
                                        <p:cTn id="29" dur="625" autoRev="1" fill="remove"/>
                                        <p:tgtEl>
                                          <p:spTgt spid="34"/>
                                        </p:tgtEl>
                                        <p:attrNameLst>
                                          <p:attrName>fill.on</p:attrName>
                                        </p:attrNameLst>
                                      </p:cBhvr>
                                      <p:to>
                                        <p:strVal val="true"/>
                                      </p:to>
                                    </p:set>
                                  </p:childTnLst>
                                </p:cTn>
                              </p:par>
                              <p:par>
                                <p:cTn id="30" presetID="10" presetClass="entr" presetSubtype="0" fill="hold" grpId="1" nodeType="withEffect">
                                  <p:stCondLst>
                                    <p:cond delay="6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44" presetClass="path" presetSubtype="0" accel="50000" decel="50000" fill="hold" grpId="0" nodeType="withEffect">
                                  <p:stCondLst>
                                    <p:cond delay="6250"/>
                                  </p:stCondLst>
                                  <p:childTnLst>
                                    <p:animMotion origin="layout" path="M -0.02604 -0.00926 L -0.00348 -0.02346 C 0.00122 -0.02654 0.00833 -0.02809 0.01563 -0.02809 C 0.02414 -0.02809 0.03091 -0.02654 0.0356 -0.02346 L 0.05833 -0.00926 " pathEditMode="relative" rAng="0" ptsTypes="FffFF">
                                      <p:cBhvr>
                                        <p:cTn id="34" dur="1500" spd="-100000" fill="hold"/>
                                        <p:tgtEl>
                                          <p:spTgt spid="37"/>
                                        </p:tgtEl>
                                        <p:attrNameLst>
                                          <p:attrName>ppt_x</p:attrName>
                                          <p:attrName>ppt_y</p:attrName>
                                        </p:attrNameLst>
                                      </p:cBhvr>
                                      <p:rCtr x="4219" y="-957"/>
                                    </p:animMotion>
                                  </p:childTnLst>
                                </p:cTn>
                              </p:par>
                              <p:par>
                                <p:cTn id="35" presetID="27" presetClass="emph" presetSubtype="0" repeatCount="indefinite" fill="remove" grpId="2" nodeType="withEffect">
                                  <p:stCondLst>
                                    <p:cond delay="7750"/>
                                  </p:stCondLst>
                                  <p:childTnLst>
                                    <p:animClr clrSpc="rgb" dir="cw">
                                      <p:cBhvr override="childStyle">
                                        <p:cTn id="36" dur="625" autoRev="1" fill="remove"/>
                                        <p:tgtEl>
                                          <p:spTgt spid="37"/>
                                        </p:tgtEl>
                                        <p:attrNameLst>
                                          <p:attrName>style.color</p:attrName>
                                        </p:attrNameLst>
                                      </p:cBhvr>
                                      <p:to>
                                        <a:srgbClr val="FF6699"/>
                                      </p:to>
                                    </p:animClr>
                                    <p:animClr clrSpc="rgb" dir="cw">
                                      <p:cBhvr>
                                        <p:cTn id="37" dur="625" autoRev="1" fill="remove"/>
                                        <p:tgtEl>
                                          <p:spTgt spid="37"/>
                                        </p:tgtEl>
                                        <p:attrNameLst>
                                          <p:attrName>fillcolor</p:attrName>
                                        </p:attrNameLst>
                                      </p:cBhvr>
                                      <p:to>
                                        <a:srgbClr val="FF6699"/>
                                      </p:to>
                                    </p:animClr>
                                    <p:set>
                                      <p:cBhvr>
                                        <p:cTn id="38" dur="625" autoRev="1" fill="remove"/>
                                        <p:tgtEl>
                                          <p:spTgt spid="37"/>
                                        </p:tgtEl>
                                        <p:attrNameLst>
                                          <p:attrName>fill.type</p:attrName>
                                        </p:attrNameLst>
                                      </p:cBhvr>
                                      <p:to>
                                        <p:strVal val="solid"/>
                                      </p:to>
                                    </p:set>
                                    <p:set>
                                      <p:cBhvr>
                                        <p:cTn id="39" dur="625" autoRev="1" fill="remove"/>
                                        <p:tgtEl>
                                          <p:spTgt spid="37"/>
                                        </p:tgtEl>
                                        <p:attrNameLst>
                                          <p:attrName>fill.on</p:attrName>
                                        </p:attrNameLst>
                                      </p:cBhvr>
                                      <p:to>
                                        <p:strVal val="true"/>
                                      </p:to>
                                    </p:set>
                                  </p:childTnLst>
                                </p:cTn>
                              </p:par>
                              <p:par>
                                <p:cTn id="40" presetID="10" presetClass="entr" presetSubtype="0" fill="hold" grpId="1" nodeType="withEffect">
                                  <p:stCondLst>
                                    <p:cond delay="675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44" presetClass="path" presetSubtype="0" accel="50000" decel="50000" fill="hold" grpId="0" nodeType="withEffect">
                                  <p:stCondLst>
                                    <p:cond delay="6750"/>
                                  </p:stCondLst>
                                  <p:childTnLst>
                                    <p:animMotion origin="layout" path="M -2.5E-6 3.20988E-6 L 0.0533 -0.04013 C 0.06441 -0.04908 0.08108 -0.05402 0.09861 -0.05402 C 0.11841 -0.05402 0.13438 -0.04908 0.14549 -0.04013 L 0.19896 3.20988E-6 " pathEditMode="relative" rAng="0" ptsTypes="FffFF">
                                      <p:cBhvr>
                                        <p:cTn id="44" dur="1500" spd="-100000" fill="hold"/>
                                        <p:tgtEl>
                                          <p:spTgt spid="36"/>
                                        </p:tgtEl>
                                        <p:attrNameLst>
                                          <p:attrName>ppt_x</p:attrName>
                                          <p:attrName>ppt_y</p:attrName>
                                        </p:attrNameLst>
                                      </p:cBhvr>
                                      <p:rCtr x="9948" y="-2716"/>
                                    </p:animMotion>
                                  </p:childTnLst>
                                </p:cTn>
                              </p:par>
                              <p:par>
                                <p:cTn id="45" presetID="27" presetClass="emph" presetSubtype="0" repeatCount="indefinite" fill="remove" grpId="2" nodeType="withEffect">
                                  <p:stCondLst>
                                    <p:cond delay="8250"/>
                                  </p:stCondLst>
                                  <p:childTnLst>
                                    <p:animClr clrSpc="rgb" dir="cw">
                                      <p:cBhvr override="childStyle">
                                        <p:cTn id="46" dur="625" autoRev="1" fill="remove"/>
                                        <p:tgtEl>
                                          <p:spTgt spid="36"/>
                                        </p:tgtEl>
                                        <p:attrNameLst>
                                          <p:attrName>style.color</p:attrName>
                                        </p:attrNameLst>
                                      </p:cBhvr>
                                      <p:to>
                                        <a:srgbClr val="CCFF66"/>
                                      </p:to>
                                    </p:animClr>
                                    <p:animClr clrSpc="rgb" dir="cw">
                                      <p:cBhvr>
                                        <p:cTn id="47" dur="625" autoRev="1" fill="remove"/>
                                        <p:tgtEl>
                                          <p:spTgt spid="36"/>
                                        </p:tgtEl>
                                        <p:attrNameLst>
                                          <p:attrName>fillcolor</p:attrName>
                                        </p:attrNameLst>
                                      </p:cBhvr>
                                      <p:to>
                                        <a:srgbClr val="CCFF66"/>
                                      </p:to>
                                    </p:animClr>
                                    <p:set>
                                      <p:cBhvr>
                                        <p:cTn id="48" dur="625" autoRev="1" fill="remove"/>
                                        <p:tgtEl>
                                          <p:spTgt spid="36"/>
                                        </p:tgtEl>
                                        <p:attrNameLst>
                                          <p:attrName>fill.type</p:attrName>
                                        </p:attrNameLst>
                                      </p:cBhvr>
                                      <p:to>
                                        <p:strVal val="solid"/>
                                      </p:to>
                                    </p:set>
                                    <p:set>
                                      <p:cBhvr>
                                        <p:cTn id="49" dur="625" autoRev="1" fill="remove"/>
                                        <p:tgtEl>
                                          <p:spTgt spid="36"/>
                                        </p:tgtEl>
                                        <p:attrNameLst>
                                          <p:attrName>fill.on</p:attrName>
                                        </p:attrNameLst>
                                      </p:cBhvr>
                                      <p:to>
                                        <p:strVal val="true"/>
                                      </p:to>
                                    </p:set>
                                  </p:childTnLst>
                                </p:cTn>
                              </p:par>
                              <p:par>
                                <p:cTn id="50" presetID="10" presetClass="entr" presetSubtype="0" fill="hold" grpId="0" nodeType="withEffect">
                                  <p:stCondLst>
                                    <p:cond delay="70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44" presetClass="path" presetSubtype="0" accel="50000" decel="50000" fill="hold" grpId="1" nodeType="withEffect">
                                  <p:stCondLst>
                                    <p:cond delay="7000"/>
                                  </p:stCondLst>
                                  <p:childTnLst>
                                    <p:animMotion origin="layout" path="M -3.61111E-6 0.00556 L 0.03421 -0.03457 C 0.04132 -0.04352 0.05209 -0.04846 0.06337 -0.04846 C 0.07622 -0.04846 0.08646 -0.04352 0.09358 -0.03457 L 0.12813 0.00556 " pathEditMode="relative" rAng="0" ptsTypes="FffFF">
                                      <p:cBhvr>
                                        <p:cTn id="54" dur="1500" spd="-100000" fill="hold"/>
                                        <p:tgtEl>
                                          <p:spTgt spid="35"/>
                                        </p:tgtEl>
                                        <p:attrNameLst>
                                          <p:attrName>ppt_x</p:attrName>
                                          <p:attrName>ppt_y</p:attrName>
                                        </p:attrNameLst>
                                      </p:cBhvr>
                                      <p:rCtr x="6406" y="-2716"/>
                                    </p:animMotion>
                                  </p:childTnLst>
                                </p:cTn>
                              </p:par>
                              <p:par>
                                <p:cTn id="55" presetID="27" presetClass="emph" presetSubtype="0" repeatCount="indefinite" fill="remove" grpId="2" nodeType="withEffect">
                                  <p:stCondLst>
                                    <p:cond delay="8250"/>
                                  </p:stCondLst>
                                  <p:childTnLst>
                                    <p:animClr clrSpc="rgb" dir="cw">
                                      <p:cBhvr override="childStyle">
                                        <p:cTn id="56" dur="500" autoRev="1" fill="remove"/>
                                        <p:tgtEl>
                                          <p:spTgt spid="35"/>
                                        </p:tgtEl>
                                        <p:attrNameLst>
                                          <p:attrName>style.color</p:attrName>
                                        </p:attrNameLst>
                                      </p:cBhvr>
                                      <p:to>
                                        <a:schemeClr val="bg1"/>
                                      </p:to>
                                    </p:animClr>
                                    <p:animClr clrSpc="rgb" dir="cw">
                                      <p:cBhvr>
                                        <p:cTn id="57" dur="500" autoRev="1" fill="remove"/>
                                        <p:tgtEl>
                                          <p:spTgt spid="35"/>
                                        </p:tgtEl>
                                        <p:attrNameLst>
                                          <p:attrName>fillcolor</p:attrName>
                                        </p:attrNameLst>
                                      </p:cBhvr>
                                      <p:to>
                                        <a:schemeClr val="bg1"/>
                                      </p:to>
                                    </p:animClr>
                                    <p:set>
                                      <p:cBhvr>
                                        <p:cTn id="58" dur="500" autoRev="1" fill="remove"/>
                                        <p:tgtEl>
                                          <p:spTgt spid="35"/>
                                        </p:tgtEl>
                                        <p:attrNameLst>
                                          <p:attrName>fill.type</p:attrName>
                                        </p:attrNameLst>
                                      </p:cBhvr>
                                      <p:to>
                                        <p:strVal val="solid"/>
                                      </p:to>
                                    </p:set>
                                    <p:set>
                                      <p:cBhvr>
                                        <p:cTn id="59" dur="500" autoRev="1" fill="remove"/>
                                        <p:tgtEl>
                                          <p:spTgt spid="35"/>
                                        </p:tgtEl>
                                        <p:attrNameLst>
                                          <p:attrName>fill.on</p:attrName>
                                        </p:attrNameLst>
                                      </p:cBhvr>
                                      <p:to>
                                        <p:strVal val="true"/>
                                      </p:to>
                                    </p:set>
                                  </p:childTnLst>
                                </p:cTn>
                              </p:par>
                              <p:par>
                                <p:cTn id="60" presetID="2" presetClass="entr" presetSubtype="8" fill="hold" nodeType="withEffect">
                                  <p:stCondLst>
                                    <p:cond delay="850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1250" fill="hold"/>
                                        <p:tgtEl>
                                          <p:spTgt spid="31"/>
                                        </p:tgtEl>
                                        <p:attrNameLst>
                                          <p:attrName>ppt_x</p:attrName>
                                        </p:attrNameLst>
                                      </p:cBhvr>
                                      <p:tavLst>
                                        <p:tav tm="0">
                                          <p:val>
                                            <p:strVal val="0-#ppt_w/2"/>
                                          </p:val>
                                        </p:tav>
                                        <p:tav tm="100000">
                                          <p:val>
                                            <p:strVal val="#ppt_x"/>
                                          </p:val>
                                        </p:tav>
                                      </p:tavLst>
                                    </p:anim>
                                    <p:anim calcmode="lin" valueType="num">
                                      <p:cBhvr additive="base">
                                        <p:cTn id="63" dur="1250" fill="hold"/>
                                        <p:tgtEl>
                                          <p:spTgt spid="31"/>
                                        </p:tgtEl>
                                        <p:attrNameLst>
                                          <p:attrName>ppt_y</p:attrName>
                                        </p:attrNameLst>
                                      </p:cBhvr>
                                      <p:tavLst>
                                        <p:tav tm="0">
                                          <p:val>
                                            <p:strVal val="#ppt_y"/>
                                          </p:val>
                                        </p:tav>
                                        <p:tav tm="100000">
                                          <p:val>
                                            <p:strVal val="#ppt_y"/>
                                          </p:val>
                                        </p:tav>
                                      </p:tavLst>
                                    </p:anim>
                                  </p:childTnLst>
                                </p:cTn>
                              </p:par>
                              <p:par>
                                <p:cTn id="64" presetID="10" presetClass="entr" presetSubtype="0" fill="hold" grpId="0" nodeType="withEffect">
                                  <p:stCondLst>
                                    <p:cond delay="975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42" presetClass="path" presetSubtype="0" accel="50000" decel="50000" fill="hold" grpId="1" nodeType="withEffect">
                                  <p:stCondLst>
                                    <p:cond delay="9750"/>
                                  </p:stCondLst>
                                  <p:childTnLst>
                                    <p:animMotion origin="layout" path="M -0.025 0.02778 L -1.38889E-6 -3.33333E-6 " pathEditMode="relative" rAng="0" ptsTypes="AA">
                                      <p:cBhvr>
                                        <p:cTn id="68" dur="1250" fill="hold"/>
                                        <p:tgtEl>
                                          <p:spTgt spid="29"/>
                                        </p:tgtEl>
                                        <p:attrNameLst>
                                          <p:attrName>ppt_x</p:attrName>
                                          <p:attrName>ppt_y</p:attrName>
                                        </p:attrNameLst>
                                      </p:cBhvr>
                                      <p:rCtr x="1250" y="-1389"/>
                                    </p:animMotion>
                                  </p:childTnLst>
                                </p:cTn>
                              </p:par>
                              <p:par>
                                <p:cTn id="69" presetID="27" presetClass="emph" presetSubtype="0" repeatCount="indefinite" fill="remove" grpId="2" nodeType="withEffect">
                                  <p:stCondLst>
                                    <p:cond delay="10000"/>
                                  </p:stCondLst>
                                  <p:childTnLst>
                                    <p:animClr clrSpc="rgb" dir="cw">
                                      <p:cBhvr override="childStyle">
                                        <p:cTn id="70" dur="500" autoRev="1" fill="remove"/>
                                        <p:tgtEl>
                                          <p:spTgt spid="29"/>
                                        </p:tgtEl>
                                        <p:attrNameLst>
                                          <p:attrName>style.color</p:attrName>
                                        </p:attrNameLst>
                                      </p:cBhvr>
                                      <p:to>
                                        <a:srgbClr val="FFCC00"/>
                                      </p:to>
                                    </p:animClr>
                                    <p:animClr clrSpc="rgb" dir="cw">
                                      <p:cBhvr>
                                        <p:cTn id="71" dur="500" autoRev="1" fill="remove"/>
                                        <p:tgtEl>
                                          <p:spTgt spid="29"/>
                                        </p:tgtEl>
                                        <p:attrNameLst>
                                          <p:attrName>fillcolor</p:attrName>
                                        </p:attrNameLst>
                                      </p:cBhvr>
                                      <p:to>
                                        <a:srgbClr val="FFCC00"/>
                                      </p:to>
                                    </p:animClr>
                                    <p:set>
                                      <p:cBhvr>
                                        <p:cTn id="72" dur="500" autoRev="1" fill="remove"/>
                                        <p:tgtEl>
                                          <p:spTgt spid="29"/>
                                        </p:tgtEl>
                                        <p:attrNameLst>
                                          <p:attrName>fill.type</p:attrName>
                                        </p:attrNameLst>
                                      </p:cBhvr>
                                      <p:to>
                                        <p:strVal val="solid"/>
                                      </p:to>
                                    </p:set>
                                    <p:set>
                                      <p:cBhvr>
                                        <p:cTn id="73" dur="500" autoRev="1" fill="remove"/>
                                        <p:tgtEl>
                                          <p:spTgt spid="29"/>
                                        </p:tgtEl>
                                        <p:attrNameLst>
                                          <p:attrName>fill.on</p:attrName>
                                        </p:attrNameLst>
                                      </p:cBhvr>
                                      <p:to>
                                        <p:strVal val="true"/>
                                      </p:to>
                                    </p:set>
                                  </p:childTnLst>
                                </p:cTn>
                              </p:par>
                              <p:par>
                                <p:cTn id="74" presetID="53" presetClass="entr" presetSubtype="16" fill="hold" grpId="0" nodeType="withEffect">
                                  <p:stCondLst>
                                    <p:cond delay="10750"/>
                                  </p:stCondLst>
                                  <p:iterate type="lt">
                                    <p:tmPct val="15000"/>
                                  </p:iterate>
                                  <p:childTnLst>
                                    <p:set>
                                      <p:cBhvr>
                                        <p:cTn id="75" dur="1" fill="hold">
                                          <p:stCondLst>
                                            <p:cond delay="0"/>
                                          </p:stCondLst>
                                        </p:cTn>
                                        <p:tgtEl>
                                          <p:spTgt spid="6"/>
                                        </p:tgtEl>
                                        <p:attrNameLst>
                                          <p:attrName>style.visibility</p:attrName>
                                        </p:attrNameLst>
                                      </p:cBhvr>
                                      <p:to>
                                        <p:strVal val="visible"/>
                                      </p:to>
                                    </p:set>
                                    <p:anim calcmode="lin" valueType="num">
                                      <p:cBhvr>
                                        <p:cTn id="76" dur="1000" fill="hold"/>
                                        <p:tgtEl>
                                          <p:spTgt spid="6"/>
                                        </p:tgtEl>
                                        <p:attrNameLst>
                                          <p:attrName>ppt_w</p:attrName>
                                        </p:attrNameLst>
                                      </p:cBhvr>
                                      <p:tavLst>
                                        <p:tav tm="0">
                                          <p:val>
                                            <p:fltVal val="0"/>
                                          </p:val>
                                        </p:tav>
                                        <p:tav tm="100000">
                                          <p:val>
                                            <p:strVal val="#ppt_w"/>
                                          </p:val>
                                        </p:tav>
                                      </p:tavLst>
                                    </p:anim>
                                    <p:anim calcmode="lin" valueType="num">
                                      <p:cBhvr>
                                        <p:cTn id="77" dur="1000" fill="hold"/>
                                        <p:tgtEl>
                                          <p:spTgt spid="6"/>
                                        </p:tgtEl>
                                        <p:attrNameLst>
                                          <p:attrName>ppt_h</p:attrName>
                                        </p:attrNameLst>
                                      </p:cBhvr>
                                      <p:tavLst>
                                        <p:tav tm="0">
                                          <p:val>
                                            <p:fltVal val="0"/>
                                          </p:val>
                                        </p:tav>
                                        <p:tav tm="100000">
                                          <p:val>
                                            <p:strVal val="#ppt_h"/>
                                          </p:val>
                                        </p:tav>
                                      </p:tavLst>
                                    </p:anim>
                                    <p:animEffect transition="in" filter="fade">
                                      <p:cBhvr>
                                        <p:cTn id="78" dur="1000"/>
                                        <p:tgtEl>
                                          <p:spTgt spid="6"/>
                                        </p:tgtEl>
                                      </p:cBhvr>
                                    </p:animEffect>
                                  </p:childTnLst>
                                </p:cTn>
                              </p:par>
                              <p:par>
                                <p:cTn id="79" presetID="53" presetClass="entr" presetSubtype="16" fill="hold" nodeType="withEffect">
                                  <p:stCondLst>
                                    <p:cond delay="11500"/>
                                  </p:stCondLst>
                                  <p:childTnLst>
                                    <p:set>
                                      <p:cBhvr>
                                        <p:cTn id="80" dur="1" fill="hold">
                                          <p:stCondLst>
                                            <p:cond delay="0"/>
                                          </p:stCondLst>
                                        </p:cTn>
                                        <p:tgtEl>
                                          <p:spTgt spid="28"/>
                                        </p:tgtEl>
                                        <p:attrNameLst>
                                          <p:attrName>style.visibility</p:attrName>
                                        </p:attrNameLst>
                                      </p:cBhvr>
                                      <p:to>
                                        <p:strVal val="visible"/>
                                      </p:to>
                                    </p:set>
                                    <p:anim calcmode="lin" valueType="num">
                                      <p:cBhvr>
                                        <p:cTn id="81" dur="750" fill="hold"/>
                                        <p:tgtEl>
                                          <p:spTgt spid="28"/>
                                        </p:tgtEl>
                                        <p:attrNameLst>
                                          <p:attrName>ppt_w</p:attrName>
                                        </p:attrNameLst>
                                      </p:cBhvr>
                                      <p:tavLst>
                                        <p:tav tm="0">
                                          <p:val>
                                            <p:fltVal val="0"/>
                                          </p:val>
                                        </p:tav>
                                        <p:tav tm="100000">
                                          <p:val>
                                            <p:strVal val="#ppt_w"/>
                                          </p:val>
                                        </p:tav>
                                      </p:tavLst>
                                    </p:anim>
                                    <p:anim calcmode="lin" valueType="num">
                                      <p:cBhvr>
                                        <p:cTn id="82" dur="750" fill="hold"/>
                                        <p:tgtEl>
                                          <p:spTgt spid="28"/>
                                        </p:tgtEl>
                                        <p:attrNameLst>
                                          <p:attrName>ppt_h</p:attrName>
                                        </p:attrNameLst>
                                      </p:cBhvr>
                                      <p:tavLst>
                                        <p:tav tm="0">
                                          <p:val>
                                            <p:fltVal val="0"/>
                                          </p:val>
                                        </p:tav>
                                        <p:tav tm="100000">
                                          <p:val>
                                            <p:strVal val="#ppt_h"/>
                                          </p:val>
                                        </p:tav>
                                      </p:tavLst>
                                    </p:anim>
                                    <p:animEffect transition="in" filter="fade">
                                      <p:cBhvr>
                                        <p:cTn id="83" dur="750"/>
                                        <p:tgtEl>
                                          <p:spTgt spid="28"/>
                                        </p:tgtEl>
                                      </p:cBhvr>
                                    </p:animEffect>
                                  </p:childTnLst>
                                </p:cTn>
                              </p:par>
                              <p:par>
                                <p:cTn id="84" presetID="26" presetClass="emph" presetSubtype="0" repeatCount="indefinite" fill="hold" nodeType="withEffect">
                                  <p:stCondLst>
                                    <p:cond delay="12250"/>
                                  </p:stCondLst>
                                  <p:endCondLst>
                                    <p:cond evt="onNext" delay="0">
                                      <p:tgtEl>
                                        <p:sldTgt/>
                                      </p:tgtEl>
                                    </p:cond>
                                  </p:endCondLst>
                                  <p:childTnLst>
                                    <p:animEffect transition="out" filter="fade">
                                      <p:cBhvr>
                                        <p:cTn id="85" dur="750" tmFilter="0, 0; .2, .5; .8, .5; 1, 0"/>
                                        <p:tgtEl>
                                          <p:spTgt spid="28"/>
                                        </p:tgtEl>
                                      </p:cBhvr>
                                    </p:animEffect>
                                    <p:animScale>
                                      <p:cBhvr>
                                        <p:cTn id="86" dur="375" autoRev="1" fill="hold"/>
                                        <p:tgtEl>
                                          <p:spTgt spid="28"/>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childTnLst>
                          </p:cTn>
                        </p:par>
                      </p:childTnLst>
                    </p:cTn>
                  </p:par>
                  <p:par>
                    <p:cTn id="92" fill="hold">
                      <p:stCondLst>
                        <p:cond delay="indefinite"/>
                      </p:stCondLst>
                      <p:childTnLst>
                        <p:par>
                          <p:cTn id="93" fill="hold">
                            <p:stCondLst>
                              <p:cond delay="0"/>
                            </p:stCondLst>
                            <p:childTnLst>
                              <p:par>
                                <p:cTn id="94" presetID="5" presetClass="entr" presetSubtype="10" fill="hold" nodeType="clickEffect">
                                  <p:stCondLst>
                                    <p:cond delay="0"/>
                                  </p:stCondLst>
                                  <p:iterate type="lt">
                                    <p:tmPct val="0"/>
                                  </p:iterate>
                                  <p:childTnLst>
                                    <p:set>
                                      <p:cBhvr>
                                        <p:cTn id="95" dur="1" fill="hold">
                                          <p:stCondLst>
                                            <p:cond delay="0"/>
                                          </p:stCondLst>
                                        </p:cTn>
                                        <p:tgtEl>
                                          <p:spTgt spid="2"/>
                                        </p:tgtEl>
                                        <p:attrNameLst>
                                          <p:attrName>style.visibility</p:attrName>
                                        </p:attrNameLst>
                                      </p:cBhvr>
                                      <p:to>
                                        <p:strVal val="visible"/>
                                      </p:to>
                                    </p:set>
                                    <p:animEffect transition="in" filter="checkerboard(across)">
                                      <p:cBhvr>
                                        <p:cTn id="96" dur="500"/>
                                        <p:tgtEl>
                                          <p:spTgt spid="2"/>
                                        </p:tgtEl>
                                      </p:cBhvr>
                                    </p:animEffect>
                                  </p:childTnLst>
                                </p:cTn>
                              </p:par>
                              <p:par>
                                <p:cTn id="97" presetID="31" presetClass="exit" presetSubtype="0" fill="hold" nodeType="withEffect">
                                  <p:stCondLst>
                                    <p:cond delay="183000"/>
                                  </p:stCondLst>
                                  <p:iterate type="lt">
                                    <p:tmPct val="5000"/>
                                  </p:iterate>
                                  <p:childTnLst>
                                    <p:anim calcmode="lin" valueType="num">
                                      <p:cBhvr>
                                        <p:cTn id="98" dur="1000"/>
                                        <p:tgtEl>
                                          <p:spTgt spid="2"/>
                                        </p:tgtEl>
                                        <p:attrNameLst>
                                          <p:attrName>ppt_w</p:attrName>
                                        </p:attrNameLst>
                                      </p:cBhvr>
                                      <p:tavLst>
                                        <p:tav tm="0">
                                          <p:val>
                                            <p:strVal val="ppt_w"/>
                                          </p:val>
                                        </p:tav>
                                        <p:tav tm="100000">
                                          <p:val>
                                            <p:fltVal val="0"/>
                                          </p:val>
                                        </p:tav>
                                      </p:tavLst>
                                    </p:anim>
                                    <p:anim calcmode="lin" valueType="num">
                                      <p:cBhvr>
                                        <p:cTn id="99" dur="1000"/>
                                        <p:tgtEl>
                                          <p:spTgt spid="2"/>
                                        </p:tgtEl>
                                        <p:attrNameLst>
                                          <p:attrName>ppt_h</p:attrName>
                                        </p:attrNameLst>
                                      </p:cBhvr>
                                      <p:tavLst>
                                        <p:tav tm="0">
                                          <p:val>
                                            <p:strVal val="ppt_h"/>
                                          </p:val>
                                        </p:tav>
                                        <p:tav tm="100000">
                                          <p:val>
                                            <p:fltVal val="0"/>
                                          </p:val>
                                        </p:tav>
                                      </p:tavLst>
                                    </p:anim>
                                    <p:anim calcmode="lin" valueType="num">
                                      <p:cBhvr>
                                        <p:cTn id="100" dur="1000"/>
                                        <p:tgtEl>
                                          <p:spTgt spid="2"/>
                                        </p:tgtEl>
                                        <p:attrNameLst>
                                          <p:attrName>style.rotation</p:attrName>
                                        </p:attrNameLst>
                                      </p:cBhvr>
                                      <p:tavLst>
                                        <p:tav tm="0">
                                          <p:val>
                                            <p:fltVal val="0"/>
                                          </p:val>
                                        </p:tav>
                                        <p:tav tm="100000">
                                          <p:val>
                                            <p:fltVal val="90"/>
                                          </p:val>
                                        </p:tav>
                                      </p:tavLst>
                                    </p:anim>
                                    <p:animEffect transition="out" filter="fade">
                                      <p:cBhvr>
                                        <p:cTn id="101" dur="1000"/>
                                        <p:tgtEl>
                                          <p:spTgt spid="2"/>
                                        </p:tgtEl>
                                      </p:cBhvr>
                                    </p:animEffect>
                                    <p:set>
                                      <p:cBhvr>
                                        <p:cTn id="102"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4"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29" grpId="1" bldLvl="0" animBg="1"/>
      <p:bldP spid="29" grpId="2" bldLvl="0" animBg="1"/>
      <p:bldP spid="33" grpId="0" bldLvl="0" animBg="1"/>
      <p:bldP spid="33" grpId="1" bldLvl="0" animBg="1"/>
      <p:bldP spid="33" grpId="2" bldLvl="0" animBg="1"/>
      <p:bldP spid="35" grpId="0" bldLvl="0" animBg="1"/>
      <p:bldP spid="35" grpId="1" bldLvl="0" animBg="1"/>
      <p:bldP spid="35" grpId="2" bldLvl="0" animBg="1"/>
      <p:bldP spid="36" grpId="0" bldLvl="0" animBg="1"/>
      <p:bldP spid="36" grpId="1" bldLvl="0" animBg="1"/>
      <p:bldP spid="36" grpId="2" bldLvl="0" animBg="1"/>
      <p:bldP spid="37" grpId="0" bldLvl="0" animBg="1"/>
      <p:bldP spid="37" grpId="1" bldLvl="0" animBg="1"/>
      <p:bldP spid="37" grpId="2" bldLvl="0" animBg="1"/>
      <p:bldP spid="34" grpId="0" bldLvl="0" animBg="1"/>
      <p:bldP spid="34" grpId="1" bldLvl="0" animBg="1"/>
      <p:bldP spid="34" grpId="3" bldLvl="0" animBg="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upload.wikimedia.org/wikipedia/commons/thumb/0/00/Location-Asia-UNsubregions_orthographic_projection.png/640px-Location-Asia-UNsubregions_orthographic_projection.png"/>
          <p:cNvPicPr>
            <a:picLocks noChangeAspect="1" noChangeArrowheads="1"/>
          </p:cNvPicPr>
          <p:nvPr/>
        </p:nvPicPr>
        <p:blipFill>
          <a:blip r:embed="rId2" cstate="print"/>
          <a:srcRect/>
          <a:stretch>
            <a:fillRect/>
          </a:stretch>
        </p:blipFill>
        <p:spPr bwMode="auto">
          <a:xfrm>
            <a:off x="6096000" y="0"/>
            <a:ext cx="6096000" cy="6858000"/>
          </a:xfrm>
          <a:prstGeom prst="rect">
            <a:avLst/>
          </a:prstGeom>
          <a:noFill/>
          <a:ln w="9525">
            <a:noFill/>
            <a:miter lim="800000"/>
            <a:headEnd/>
            <a:tailEnd/>
          </a:ln>
        </p:spPr>
      </p:pic>
      <p:sp>
        <p:nvSpPr>
          <p:cNvPr id="3" name="TextBox 2"/>
          <p:cNvSpPr txBox="1"/>
          <p:nvPr/>
        </p:nvSpPr>
        <p:spPr>
          <a:xfrm>
            <a:off x="0" y="3048000"/>
            <a:ext cx="60960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ct val="90000"/>
              </a:lnSpc>
            </a:pPr>
            <a:r>
              <a:rPr lang="vi-VN" sz="4000" dirty="0">
                <a:latin typeface="Cambria" pitchFamily="18" charset="0"/>
              </a:rPr>
              <a:t>Các quốc gia Đông Nam Á</a:t>
            </a:r>
            <a:endParaRPr lang="en-US" sz="4000" dirty="0">
              <a:latin typeface="Cambria" pitchFamily="18" charset="0"/>
            </a:endParaRPr>
          </a:p>
        </p:txBody>
      </p:sp>
      <p:sp>
        <p:nvSpPr>
          <p:cNvPr id="4" name="TextBox 3"/>
          <p:cNvSpPr txBox="1"/>
          <p:nvPr/>
        </p:nvSpPr>
        <p:spPr>
          <a:xfrm>
            <a:off x="0" y="2895600"/>
            <a:ext cx="12192000" cy="1089529"/>
          </a:xfrm>
          <a:prstGeom prst="rect">
            <a:avLst/>
          </a:prstGeom>
          <a:noFill/>
        </p:spPr>
        <p:txBody>
          <a:bodyPr wrap="square" rtlCol="0">
            <a:spAutoFit/>
          </a:bodyPr>
          <a:lstStyle/>
          <a:p>
            <a:pPr algn="ctr">
              <a:lnSpc>
                <a:spcPct val="90000"/>
              </a:lnSpc>
            </a:pPr>
            <a:r>
              <a:rPr lang="vi-VN" sz="7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mbria" pitchFamily="18" charset="0"/>
              </a:rPr>
              <a:t>Các quốc gia ở Đông Nam Á</a:t>
            </a:r>
            <a:endParaRPr lang="en-US" sz="7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mbria" pitchFamily="18" charset="0"/>
            </a:endParaRPr>
          </a:p>
        </p:txBody>
      </p:sp>
      <p:pic>
        <p:nvPicPr>
          <p:cNvPr id="2050" name="Picture 2" descr="Kết quả hình ảnh cho việt nam"/>
          <p:cNvPicPr>
            <a:picLocks noChangeAspect="1" noChangeArrowheads="1"/>
          </p:cNvPicPr>
          <p:nvPr/>
        </p:nvPicPr>
        <p:blipFill>
          <a:blip r:embed="rId3" cstate="print"/>
          <a:srcRect/>
          <a:stretch>
            <a:fillRect/>
          </a:stretch>
        </p:blipFill>
        <p:spPr bwMode="auto">
          <a:xfrm>
            <a:off x="8229600" y="0"/>
            <a:ext cx="3962400" cy="2743200"/>
          </a:xfrm>
          <a:prstGeom prst="rect">
            <a:avLst/>
          </a:prstGeom>
          <a:noFill/>
        </p:spPr>
      </p:pic>
      <p:sp>
        <p:nvSpPr>
          <p:cNvPr id="6" name="TextBox 5"/>
          <p:cNvSpPr txBox="1"/>
          <p:nvPr/>
        </p:nvSpPr>
        <p:spPr>
          <a:xfrm>
            <a:off x="8229600" y="2743200"/>
            <a:ext cx="3962400" cy="7017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lnSpc>
                <a:spcPct val="90000"/>
              </a:lnSpc>
            </a:pPr>
            <a:r>
              <a:rPr lang="vi-VN" sz="4400" dirty="0">
                <a:latin typeface="Cambria" pitchFamily="18" charset="0"/>
              </a:rPr>
              <a:t>Việt Nam</a:t>
            </a:r>
            <a:endParaRPr lang="en-US" sz="4400" dirty="0">
              <a:latin typeface="Cambria" pitchFamily="18" charset="0"/>
            </a:endParaRPr>
          </a:p>
        </p:txBody>
      </p:sp>
      <p:pic>
        <p:nvPicPr>
          <p:cNvPr id="2052" name="Picture 4" descr="Kết quả hình ảnh cho quốc kỳ lào"/>
          <p:cNvPicPr>
            <a:picLocks noChangeAspect="1" noChangeArrowheads="1"/>
          </p:cNvPicPr>
          <p:nvPr/>
        </p:nvPicPr>
        <p:blipFill>
          <a:blip r:embed="rId4" cstate="print"/>
          <a:srcRect/>
          <a:stretch>
            <a:fillRect/>
          </a:stretch>
        </p:blipFill>
        <p:spPr bwMode="auto">
          <a:xfrm>
            <a:off x="0" y="2286001"/>
            <a:ext cx="2743200" cy="1905000"/>
          </a:xfrm>
          <a:prstGeom prst="rect">
            <a:avLst/>
          </a:prstGeom>
          <a:noFill/>
        </p:spPr>
      </p:pic>
      <p:sp>
        <p:nvSpPr>
          <p:cNvPr id="8" name="TextBox 7"/>
          <p:cNvSpPr txBox="1"/>
          <p:nvPr/>
        </p:nvSpPr>
        <p:spPr>
          <a:xfrm>
            <a:off x="0" y="4191000"/>
            <a:ext cx="274320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lnSpc>
                <a:spcPct val="90000"/>
              </a:lnSpc>
            </a:pPr>
            <a:r>
              <a:rPr lang="vi-VN" sz="2000" dirty="0">
                <a:latin typeface="Cambria" pitchFamily="18" charset="0"/>
              </a:rPr>
              <a:t>Lào</a:t>
            </a:r>
            <a:endParaRPr lang="en-US" sz="2000" dirty="0">
              <a:latin typeface="Cambria" pitchFamily="18" charset="0"/>
            </a:endParaRPr>
          </a:p>
        </p:txBody>
      </p:sp>
      <p:pic>
        <p:nvPicPr>
          <p:cNvPr id="2054" name="Picture 6" descr="Kết quả hình ảnh cho quốc kỳ campuchia"/>
          <p:cNvPicPr>
            <a:picLocks noChangeAspect="1" noChangeArrowheads="1"/>
          </p:cNvPicPr>
          <p:nvPr/>
        </p:nvPicPr>
        <p:blipFill>
          <a:blip r:embed="rId5" cstate="print"/>
          <a:srcRect/>
          <a:stretch>
            <a:fillRect/>
          </a:stretch>
        </p:blipFill>
        <p:spPr bwMode="auto">
          <a:xfrm>
            <a:off x="0" y="4572000"/>
            <a:ext cx="2743200" cy="1981200"/>
          </a:xfrm>
          <a:prstGeom prst="rect">
            <a:avLst/>
          </a:prstGeom>
          <a:noFill/>
        </p:spPr>
      </p:pic>
      <p:sp>
        <p:nvSpPr>
          <p:cNvPr id="11" name="TextBox 10"/>
          <p:cNvSpPr txBox="1"/>
          <p:nvPr/>
        </p:nvSpPr>
        <p:spPr>
          <a:xfrm>
            <a:off x="0" y="6488668"/>
            <a:ext cx="274320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lnSpc>
                <a:spcPct val="90000"/>
              </a:lnSpc>
            </a:pPr>
            <a:r>
              <a:rPr lang="vi-VN" sz="2000" dirty="0">
                <a:latin typeface="Cambria" pitchFamily="18" charset="0"/>
              </a:rPr>
              <a:t>Cam-pu-chia</a:t>
            </a:r>
            <a:endParaRPr lang="en-US" sz="2000" dirty="0">
              <a:latin typeface="Cambria" pitchFamily="18" charset="0"/>
            </a:endParaRPr>
          </a:p>
        </p:txBody>
      </p:sp>
      <p:pic>
        <p:nvPicPr>
          <p:cNvPr id="2056" name="Picture 8" descr="Kết quả hình ảnh cho quốc kỳ thái lan"/>
          <p:cNvPicPr>
            <a:picLocks noChangeAspect="1" noChangeArrowheads="1"/>
          </p:cNvPicPr>
          <p:nvPr/>
        </p:nvPicPr>
        <p:blipFill>
          <a:blip r:embed="rId6" cstate="print"/>
          <a:srcRect/>
          <a:stretch>
            <a:fillRect/>
          </a:stretch>
        </p:blipFill>
        <p:spPr bwMode="auto">
          <a:xfrm>
            <a:off x="2743200" y="0"/>
            <a:ext cx="2743200" cy="1905000"/>
          </a:xfrm>
          <a:prstGeom prst="rect">
            <a:avLst/>
          </a:prstGeom>
          <a:noFill/>
        </p:spPr>
      </p:pic>
      <p:sp>
        <p:nvSpPr>
          <p:cNvPr id="13" name="TextBox 12"/>
          <p:cNvSpPr txBox="1"/>
          <p:nvPr/>
        </p:nvSpPr>
        <p:spPr>
          <a:xfrm>
            <a:off x="2743200" y="1905000"/>
            <a:ext cx="274320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lnSpc>
                <a:spcPct val="90000"/>
              </a:lnSpc>
            </a:pPr>
            <a:r>
              <a:rPr lang="vi-VN" sz="2000" dirty="0">
                <a:latin typeface="Cambria" pitchFamily="18" charset="0"/>
              </a:rPr>
              <a:t>Thái Lan</a:t>
            </a:r>
            <a:endParaRPr lang="en-US" sz="2000" dirty="0">
              <a:latin typeface="Cambria" pitchFamily="18" charset="0"/>
            </a:endParaRPr>
          </a:p>
        </p:txBody>
      </p:sp>
      <p:pic>
        <p:nvPicPr>
          <p:cNvPr id="2058" name="Picture 10" descr="Kết quả hình ảnh cho quốc kỳ myanma"/>
          <p:cNvPicPr>
            <a:picLocks noChangeAspect="1" noChangeArrowheads="1"/>
          </p:cNvPicPr>
          <p:nvPr/>
        </p:nvPicPr>
        <p:blipFill>
          <a:blip r:embed="rId7" cstate="print"/>
          <a:srcRect/>
          <a:stretch>
            <a:fillRect/>
          </a:stretch>
        </p:blipFill>
        <p:spPr bwMode="auto">
          <a:xfrm>
            <a:off x="2743200" y="2286000"/>
            <a:ext cx="2743200" cy="1904999"/>
          </a:xfrm>
          <a:prstGeom prst="rect">
            <a:avLst/>
          </a:prstGeom>
          <a:noFill/>
        </p:spPr>
      </p:pic>
      <p:sp>
        <p:nvSpPr>
          <p:cNvPr id="15" name="TextBox 14"/>
          <p:cNvSpPr txBox="1"/>
          <p:nvPr/>
        </p:nvSpPr>
        <p:spPr>
          <a:xfrm>
            <a:off x="3429000" y="5486400"/>
            <a:ext cx="184731" cy="341632"/>
          </a:xfrm>
          <a:prstGeom prst="rect">
            <a:avLst/>
          </a:prstGeom>
          <a:noFill/>
        </p:spPr>
        <p:txBody>
          <a:bodyPr wrap="none" rtlCol="0">
            <a:spAutoFit/>
          </a:bodyPr>
          <a:lstStyle/>
          <a:p>
            <a:pPr>
              <a:lnSpc>
                <a:spcPct val="90000"/>
              </a:lnSpc>
            </a:pPr>
            <a:endParaRPr lang="en-US" dirty="0"/>
          </a:p>
        </p:txBody>
      </p:sp>
      <p:sp>
        <p:nvSpPr>
          <p:cNvPr id="16" name="TextBox 15"/>
          <p:cNvSpPr txBox="1"/>
          <p:nvPr/>
        </p:nvSpPr>
        <p:spPr>
          <a:xfrm>
            <a:off x="2743200" y="4191000"/>
            <a:ext cx="274320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lnSpc>
                <a:spcPct val="90000"/>
              </a:lnSpc>
            </a:pPr>
            <a:r>
              <a:rPr lang="vi-VN" sz="2000" dirty="0">
                <a:latin typeface="Cambria" pitchFamily="18" charset="0"/>
              </a:rPr>
              <a:t>Mi-an-ma</a:t>
            </a:r>
            <a:endParaRPr lang="en-US" sz="2000" dirty="0">
              <a:latin typeface="Cambria" pitchFamily="18" charset="0"/>
            </a:endParaRPr>
          </a:p>
        </p:txBody>
      </p:sp>
      <p:pic>
        <p:nvPicPr>
          <p:cNvPr id="2060" name="Picture 12" descr="Kết quả hình ảnh cho quốc kỳ malaysia"/>
          <p:cNvPicPr>
            <a:picLocks noChangeAspect="1" noChangeArrowheads="1"/>
          </p:cNvPicPr>
          <p:nvPr/>
        </p:nvPicPr>
        <p:blipFill>
          <a:blip r:embed="rId8" cstate="print"/>
          <a:srcRect/>
          <a:stretch>
            <a:fillRect/>
          </a:stretch>
        </p:blipFill>
        <p:spPr bwMode="auto">
          <a:xfrm>
            <a:off x="2743200" y="4572000"/>
            <a:ext cx="2743200" cy="1981200"/>
          </a:xfrm>
          <a:prstGeom prst="rect">
            <a:avLst/>
          </a:prstGeom>
          <a:noFill/>
        </p:spPr>
      </p:pic>
      <p:sp>
        <p:nvSpPr>
          <p:cNvPr id="18" name="TextBox 17"/>
          <p:cNvSpPr txBox="1"/>
          <p:nvPr/>
        </p:nvSpPr>
        <p:spPr>
          <a:xfrm>
            <a:off x="2743200" y="6488668"/>
            <a:ext cx="274320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lnSpc>
                <a:spcPct val="90000"/>
              </a:lnSpc>
            </a:pPr>
            <a:r>
              <a:rPr lang="vi-VN" sz="2000" dirty="0">
                <a:latin typeface="Cambria" pitchFamily="18" charset="0"/>
              </a:rPr>
              <a:t>Ma-lai-xi-a</a:t>
            </a:r>
            <a:endParaRPr lang="en-US" sz="2000" dirty="0">
              <a:latin typeface="Cambria" pitchFamily="18" charset="0"/>
            </a:endParaRPr>
          </a:p>
        </p:txBody>
      </p:sp>
      <p:pic>
        <p:nvPicPr>
          <p:cNvPr id="2062" name="Picture 14" descr="Kết quả hình ảnh cho quốc kỳ singapore"/>
          <p:cNvPicPr>
            <a:picLocks noChangeAspect="1" noChangeArrowheads="1"/>
          </p:cNvPicPr>
          <p:nvPr/>
        </p:nvPicPr>
        <p:blipFill>
          <a:blip r:embed="rId9" cstate="print"/>
          <a:srcRect/>
          <a:stretch>
            <a:fillRect/>
          </a:stretch>
        </p:blipFill>
        <p:spPr bwMode="auto">
          <a:xfrm>
            <a:off x="5486400" y="0"/>
            <a:ext cx="2743200" cy="1905000"/>
          </a:xfrm>
          <a:prstGeom prst="rect">
            <a:avLst/>
          </a:prstGeom>
          <a:noFill/>
        </p:spPr>
      </p:pic>
      <p:sp>
        <p:nvSpPr>
          <p:cNvPr id="20" name="TextBox 19"/>
          <p:cNvSpPr txBox="1"/>
          <p:nvPr/>
        </p:nvSpPr>
        <p:spPr>
          <a:xfrm>
            <a:off x="5486400" y="1905000"/>
            <a:ext cx="274320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lnSpc>
                <a:spcPct val="90000"/>
              </a:lnSpc>
            </a:pPr>
            <a:r>
              <a:rPr lang="vi-VN" sz="2000" dirty="0">
                <a:latin typeface="Cambria" pitchFamily="18" charset="0"/>
              </a:rPr>
              <a:t>Xin-ga-po</a:t>
            </a:r>
            <a:endParaRPr lang="en-US" sz="2000" dirty="0">
              <a:latin typeface="Cambria" pitchFamily="18" charset="0"/>
            </a:endParaRPr>
          </a:p>
        </p:txBody>
      </p:sp>
      <p:pic>
        <p:nvPicPr>
          <p:cNvPr id="2064" name="Picture 16" descr="Kết quả hình ảnh cho quốc kỳ indonesia"/>
          <p:cNvPicPr>
            <a:picLocks noChangeAspect="1" noChangeArrowheads="1"/>
          </p:cNvPicPr>
          <p:nvPr/>
        </p:nvPicPr>
        <p:blipFill>
          <a:blip r:embed="rId10" cstate="print"/>
          <a:srcRect/>
          <a:stretch>
            <a:fillRect/>
          </a:stretch>
        </p:blipFill>
        <p:spPr bwMode="auto">
          <a:xfrm>
            <a:off x="0" y="0"/>
            <a:ext cx="2743200" cy="1905000"/>
          </a:xfrm>
          <a:prstGeom prst="rect">
            <a:avLst/>
          </a:prstGeom>
          <a:noFill/>
        </p:spPr>
      </p:pic>
      <p:sp>
        <p:nvSpPr>
          <p:cNvPr id="23" name="TextBox 22"/>
          <p:cNvSpPr txBox="1"/>
          <p:nvPr/>
        </p:nvSpPr>
        <p:spPr>
          <a:xfrm>
            <a:off x="0" y="1905000"/>
            <a:ext cx="274320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lnSpc>
                <a:spcPct val="90000"/>
              </a:lnSpc>
            </a:pPr>
            <a:r>
              <a:rPr lang="vi-VN" sz="2000" dirty="0">
                <a:latin typeface="Cambria" pitchFamily="18" charset="0"/>
              </a:rPr>
              <a:t>In-đô-nê-xi-a</a:t>
            </a:r>
            <a:endParaRPr lang="en-US" sz="2000" dirty="0">
              <a:latin typeface="Cambria" pitchFamily="18" charset="0"/>
            </a:endParaRPr>
          </a:p>
        </p:txBody>
      </p:sp>
      <p:pic>
        <p:nvPicPr>
          <p:cNvPr id="2066" name="Picture 18" descr="Kết quả hình ảnh cho quốc kỳ philippines"/>
          <p:cNvPicPr>
            <a:picLocks noChangeAspect="1" noChangeArrowheads="1"/>
          </p:cNvPicPr>
          <p:nvPr/>
        </p:nvPicPr>
        <p:blipFill>
          <a:blip r:embed="rId11" cstate="print"/>
          <a:srcRect/>
          <a:stretch>
            <a:fillRect/>
          </a:stretch>
        </p:blipFill>
        <p:spPr bwMode="auto">
          <a:xfrm>
            <a:off x="5486400" y="2286000"/>
            <a:ext cx="2743200" cy="1905000"/>
          </a:xfrm>
          <a:prstGeom prst="rect">
            <a:avLst/>
          </a:prstGeom>
          <a:noFill/>
        </p:spPr>
      </p:pic>
      <p:sp>
        <p:nvSpPr>
          <p:cNvPr id="25" name="TextBox 24"/>
          <p:cNvSpPr txBox="1"/>
          <p:nvPr/>
        </p:nvSpPr>
        <p:spPr>
          <a:xfrm>
            <a:off x="5486400" y="4191000"/>
            <a:ext cx="274320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lnSpc>
                <a:spcPct val="90000"/>
              </a:lnSpc>
            </a:pPr>
            <a:r>
              <a:rPr lang="vi-VN" sz="2000" dirty="0">
                <a:latin typeface="Cambria" pitchFamily="18" charset="0"/>
              </a:rPr>
              <a:t>Phi-lip-pin</a:t>
            </a:r>
            <a:endParaRPr lang="en-US" sz="2000" dirty="0">
              <a:latin typeface="Cambria" pitchFamily="18" charset="0"/>
            </a:endParaRPr>
          </a:p>
        </p:txBody>
      </p:sp>
      <p:sp>
        <p:nvSpPr>
          <p:cNvPr id="2068" name="AutoShape 20" descr="Kết quả hình ảnh cho quốc kỳ brune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70" name="AutoShape 22" descr="Kết quả hình ảnh cho quốc kỳ brune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72" name="AutoShape 24" descr="Kết quả hình ảnh cho quốc kỳ brune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74" name="AutoShape 26" descr="Kết quả hình ảnh cho quốc kỳ brune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76" name="AutoShape 28" descr="Kết quả hình ảnh cho quốc kỳ brune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78" name="AutoShape 30" descr="Kết quả hình ảnh cho quốc kỳ brune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80" name="Picture 32" descr="Hình ảnh có liên quan"/>
          <p:cNvPicPr>
            <a:picLocks noChangeAspect="1" noChangeArrowheads="1"/>
          </p:cNvPicPr>
          <p:nvPr/>
        </p:nvPicPr>
        <p:blipFill>
          <a:blip r:embed="rId12" cstate="print"/>
          <a:srcRect/>
          <a:stretch>
            <a:fillRect/>
          </a:stretch>
        </p:blipFill>
        <p:spPr bwMode="auto">
          <a:xfrm>
            <a:off x="5486400" y="4572000"/>
            <a:ext cx="2743200" cy="1981200"/>
          </a:xfrm>
          <a:prstGeom prst="rect">
            <a:avLst/>
          </a:prstGeom>
          <a:noFill/>
        </p:spPr>
      </p:pic>
      <p:sp>
        <p:nvSpPr>
          <p:cNvPr id="33" name="TextBox 32"/>
          <p:cNvSpPr txBox="1"/>
          <p:nvPr/>
        </p:nvSpPr>
        <p:spPr>
          <a:xfrm>
            <a:off x="5486400" y="6488668"/>
            <a:ext cx="274320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lnSpc>
                <a:spcPct val="90000"/>
              </a:lnSpc>
            </a:pPr>
            <a:r>
              <a:rPr lang="vi-VN" sz="2000" dirty="0">
                <a:latin typeface="Cambria" pitchFamily="18" charset="0"/>
              </a:rPr>
              <a:t>Bru-nây</a:t>
            </a:r>
            <a:endParaRPr lang="en-US" sz="2000" dirty="0">
              <a:latin typeface="Cambria" pitchFamily="18" charset="0"/>
            </a:endParaRPr>
          </a:p>
        </p:txBody>
      </p:sp>
      <p:pic>
        <p:nvPicPr>
          <p:cNvPr id="2082" name="Picture 34" descr="Kết quả hình ảnh cho quốc kỳ đông timor"/>
          <p:cNvPicPr>
            <a:picLocks noChangeAspect="1" noChangeArrowheads="1"/>
          </p:cNvPicPr>
          <p:nvPr/>
        </p:nvPicPr>
        <p:blipFill>
          <a:blip r:embed="rId13" cstate="print"/>
          <a:srcRect/>
          <a:stretch>
            <a:fillRect/>
          </a:stretch>
        </p:blipFill>
        <p:spPr bwMode="auto">
          <a:xfrm>
            <a:off x="8229600" y="3429000"/>
            <a:ext cx="3962400" cy="2743199"/>
          </a:xfrm>
          <a:prstGeom prst="rect">
            <a:avLst/>
          </a:prstGeom>
          <a:noFill/>
        </p:spPr>
      </p:pic>
      <p:sp>
        <p:nvSpPr>
          <p:cNvPr id="35" name="TextBox 34"/>
          <p:cNvSpPr txBox="1"/>
          <p:nvPr/>
        </p:nvSpPr>
        <p:spPr>
          <a:xfrm>
            <a:off x="8229600" y="6156269"/>
            <a:ext cx="3962400" cy="7017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lnSpc>
                <a:spcPct val="90000"/>
              </a:lnSpc>
            </a:pPr>
            <a:r>
              <a:rPr lang="vi-VN" sz="4400" dirty="0">
                <a:latin typeface="Cambria" pitchFamily="18" charset="0"/>
              </a:rPr>
              <a:t>Đông Ti-mo</a:t>
            </a:r>
            <a:endParaRPr lang="en-US" sz="4400" dirty="0">
              <a:latin typeface="Cambria" pitchFamily="18" charset="0"/>
            </a:endParaRPr>
          </a:p>
        </p:txBody>
      </p:sp>
    </p:spTree>
    <p:extLst>
      <p:ext uri="{BB962C8B-B14F-4D97-AF65-F5344CB8AC3E}">
        <p14:creationId xmlns:p14="http://schemas.microsoft.com/office/powerpoint/2010/main" val="3415785571"/>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par>
                          <p:cTn id="8" fill="hold">
                            <p:stCondLst>
                              <p:cond delay="0"/>
                            </p:stCondLst>
                            <p:childTnLst>
                              <p:par>
                                <p:cTn id="9" presetID="16" presetClass="entr" presetSubtype="4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xit" presetSubtype="5" fill="hold" grpId="1" nodeType="clickEffect">
                                  <p:stCondLst>
                                    <p:cond delay="0"/>
                                  </p:stCondLst>
                                  <p:childTnLst>
                                    <p:animEffect transition="out" filter="blinds(vertical)">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4" presetClass="exit" presetSubtype="16" fill="hold" nodeType="withEffect">
                                  <p:stCondLst>
                                    <p:cond delay="0"/>
                                  </p:stCondLst>
                                  <p:childTnLst>
                                    <p:animEffect transition="out" filter="box(in)">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par>
                          <p:cTn id="20" fill="hold">
                            <p:stCondLst>
                              <p:cond delay="500"/>
                            </p:stCondLst>
                            <p:childTnLst>
                              <p:par>
                                <p:cTn id="21" presetID="18" presetClass="entr" presetSubtype="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downRight)">
                                      <p:cBhvr>
                                        <p:cTn id="23" dur="500"/>
                                        <p:tgtEl>
                                          <p:spTgt spid="4"/>
                                        </p:tgtEl>
                                      </p:cBhvr>
                                    </p:animEffect>
                                  </p:childTnLst>
                                </p:cTn>
                              </p:par>
                            </p:childTnLst>
                          </p:cTn>
                        </p:par>
                        <p:par>
                          <p:cTn id="24" fill="hold">
                            <p:stCondLst>
                              <p:cond delay="1000"/>
                            </p:stCondLst>
                            <p:childTnLst>
                              <p:par>
                                <p:cTn id="25" presetID="49" presetClass="entr" presetSubtype="0" decel="100000" fill="hold" nodeType="afterEffect">
                                  <p:stCondLst>
                                    <p:cond delay="0"/>
                                  </p:stCondLst>
                                  <p:childTnLst>
                                    <p:set>
                                      <p:cBhvr>
                                        <p:cTn id="26" dur="1" fill="hold">
                                          <p:stCondLst>
                                            <p:cond delay="0"/>
                                          </p:stCondLst>
                                        </p:cTn>
                                        <p:tgtEl>
                                          <p:spTgt spid="2064"/>
                                        </p:tgtEl>
                                        <p:attrNameLst>
                                          <p:attrName>style.visibility</p:attrName>
                                        </p:attrNameLst>
                                      </p:cBhvr>
                                      <p:to>
                                        <p:strVal val="visible"/>
                                      </p:to>
                                    </p:set>
                                    <p:anim calcmode="lin" valueType="num">
                                      <p:cBhvr>
                                        <p:cTn id="27" dur="500" fill="hold"/>
                                        <p:tgtEl>
                                          <p:spTgt spid="2064"/>
                                        </p:tgtEl>
                                        <p:attrNameLst>
                                          <p:attrName>ppt_w</p:attrName>
                                        </p:attrNameLst>
                                      </p:cBhvr>
                                      <p:tavLst>
                                        <p:tav tm="0">
                                          <p:val>
                                            <p:fltVal val="0"/>
                                          </p:val>
                                        </p:tav>
                                        <p:tav tm="100000">
                                          <p:val>
                                            <p:strVal val="#ppt_w"/>
                                          </p:val>
                                        </p:tav>
                                      </p:tavLst>
                                    </p:anim>
                                    <p:anim calcmode="lin" valueType="num">
                                      <p:cBhvr>
                                        <p:cTn id="28" dur="500" fill="hold"/>
                                        <p:tgtEl>
                                          <p:spTgt spid="2064"/>
                                        </p:tgtEl>
                                        <p:attrNameLst>
                                          <p:attrName>ppt_h</p:attrName>
                                        </p:attrNameLst>
                                      </p:cBhvr>
                                      <p:tavLst>
                                        <p:tav tm="0">
                                          <p:val>
                                            <p:fltVal val="0"/>
                                          </p:val>
                                        </p:tav>
                                        <p:tav tm="100000">
                                          <p:val>
                                            <p:strVal val="#ppt_h"/>
                                          </p:val>
                                        </p:tav>
                                      </p:tavLst>
                                    </p:anim>
                                    <p:anim calcmode="lin" valueType="num">
                                      <p:cBhvr>
                                        <p:cTn id="29" dur="500" fill="hold"/>
                                        <p:tgtEl>
                                          <p:spTgt spid="2064"/>
                                        </p:tgtEl>
                                        <p:attrNameLst>
                                          <p:attrName>style.rotation</p:attrName>
                                        </p:attrNameLst>
                                      </p:cBhvr>
                                      <p:tavLst>
                                        <p:tav tm="0">
                                          <p:val>
                                            <p:fltVal val="360"/>
                                          </p:val>
                                        </p:tav>
                                        <p:tav tm="100000">
                                          <p:val>
                                            <p:fltVal val="0"/>
                                          </p:val>
                                        </p:tav>
                                      </p:tavLst>
                                    </p:anim>
                                    <p:animEffect transition="in" filter="fade">
                                      <p:cBhvr>
                                        <p:cTn id="30" dur="500"/>
                                        <p:tgtEl>
                                          <p:spTgt spid="2064"/>
                                        </p:tgtEl>
                                      </p:cBhvr>
                                    </p:animEffect>
                                  </p:childTnLst>
                                </p:cTn>
                              </p:par>
                            </p:childTnLst>
                          </p:cTn>
                        </p:par>
                        <p:par>
                          <p:cTn id="31" fill="hold">
                            <p:stCondLst>
                              <p:cond delay="1500"/>
                            </p:stCondLst>
                            <p:childTnLst>
                              <p:par>
                                <p:cTn id="32" presetID="17" presetClass="entr" presetSubtype="1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strVal val="#ppt_h"/>
                                          </p:val>
                                        </p:tav>
                                        <p:tav tm="100000">
                                          <p:val>
                                            <p:strVal val="#ppt_h"/>
                                          </p:val>
                                        </p:tav>
                                      </p:tavLst>
                                    </p:anim>
                                  </p:childTnLst>
                                </p:cTn>
                              </p:par>
                            </p:childTnLst>
                          </p:cTn>
                        </p:par>
                        <p:par>
                          <p:cTn id="36" fill="hold">
                            <p:stCondLst>
                              <p:cond delay="2000"/>
                            </p:stCondLst>
                            <p:childTnLst>
                              <p:par>
                                <p:cTn id="37" presetID="55" presetClass="entr" presetSubtype="0" fill="hold" nodeType="afterEffect">
                                  <p:stCondLst>
                                    <p:cond delay="0"/>
                                  </p:stCondLst>
                                  <p:childTnLst>
                                    <p:set>
                                      <p:cBhvr>
                                        <p:cTn id="38" dur="1" fill="hold">
                                          <p:stCondLst>
                                            <p:cond delay="0"/>
                                          </p:stCondLst>
                                        </p:cTn>
                                        <p:tgtEl>
                                          <p:spTgt spid="2052"/>
                                        </p:tgtEl>
                                        <p:attrNameLst>
                                          <p:attrName>style.visibility</p:attrName>
                                        </p:attrNameLst>
                                      </p:cBhvr>
                                      <p:to>
                                        <p:strVal val="visible"/>
                                      </p:to>
                                    </p:set>
                                    <p:anim calcmode="lin" valueType="num">
                                      <p:cBhvr>
                                        <p:cTn id="39" dur="1000" fill="hold"/>
                                        <p:tgtEl>
                                          <p:spTgt spid="2052"/>
                                        </p:tgtEl>
                                        <p:attrNameLst>
                                          <p:attrName>ppt_w</p:attrName>
                                        </p:attrNameLst>
                                      </p:cBhvr>
                                      <p:tavLst>
                                        <p:tav tm="0">
                                          <p:val>
                                            <p:strVal val="#ppt_w*0.70"/>
                                          </p:val>
                                        </p:tav>
                                        <p:tav tm="100000">
                                          <p:val>
                                            <p:strVal val="#ppt_w"/>
                                          </p:val>
                                        </p:tav>
                                      </p:tavLst>
                                    </p:anim>
                                    <p:anim calcmode="lin" valueType="num">
                                      <p:cBhvr>
                                        <p:cTn id="40" dur="1000" fill="hold"/>
                                        <p:tgtEl>
                                          <p:spTgt spid="2052"/>
                                        </p:tgtEl>
                                        <p:attrNameLst>
                                          <p:attrName>ppt_h</p:attrName>
                                        </p:attrNameLst>
                                      </p:cBhvr>
                                      <p:tavLst>
                                        <p:tav tm="0">
                                          <p:val>
                                            <p:strVal val="#ppt_h"/>
                                          </p:val>
                                        </p:tav>
                                        <p:tav tm="100000">
                                          <p:val>
                                            <p:strVal val="#ppt_h"/>
                                          </p:val>
                                        </p:tav>
                                      </p:tavLst>
                                    </p:anim>
                                    <p:animEffect transition="in" filter="fade">
                                      <p:cBhvr>
                                        <p:cTn id="41" dur="1000"/>
                                        <p:tgtEl>
                                          <p:spTgt spid="2052"/>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2000"/>
                                        <p:tgtEl>
                                          <p:spTgt spid="8"/>
                                        </p:tgtEl>
                                      </p:cBhvr>
                                    </p:animEffect>
                                  </p:childTnLst>
                                </p:cTn>
                              </p:par>
                            </p:childTnLst>
                          </p:cTn>
                        </p:par>
                        <p:par>
                          <p:cTn id="46" fill="hold">
                            <p:stCondLst>
                              <p:cond delay="5000"/>
                            </p:stCondLst>
                            <p:childTnLst>
                              <p:par>
                                <p:cTn id="47" presetID="53" presetClass="entr" presetSubtype="0" fill="hold" nodeType="afterEffect">
                                  <p:stCondLst>
                                    <p:cond delay="0"/>
                                  </p:stCondLst>
                                  <p:childTnLst>
                                    <p:set>
                                      <p:cBhvr>
                                        <p:cTn id="48" dur="1" fill="hold">
                                          <p:stCondLst>
                                            <p:cond delay="0"/>
                                          </p:stCondLst>
                                        </p:cTn>
                                        <p:tgtEl>
                                          <p:spTgt spid="2054"/>
                                        </p:tgtEl>
                                        <p:attrNameLst>
                                          <p:attrName>style.visibility</p:attrName>
                                        </p:attrNameLst>
                                      </p:cBhvr>
                                      <p:to>
                                        <p:strVal val="visible"/>
                                      </p:to>
                                    </p:set>
                                    <p:anim calcmode="lin" valueType="num">
                                      <p:cBhvr>
                                        <p:cTn id="49" dur="500" fill="hold"/>
                                        <p:tgtEl>
                                          <p:spTgt spid="2054"/>
                                        </p:tgtEl>
                                        <p:attrNameLst>
                                          <p:attrName>ppt_w</p:attrName>
                                        </p:attrNameLst>
                                      </p:cBhvr>
                                      <p:tavLst>
                                        <p:tav tm="0">
                                          <p:val>
                                            <p:fltVal val="0"/>
                                          </p:val>
                                        </p:tav>
                                        <p:tav tm="100000">
                                          <p:val>
                                            <p:strVal val="#ppt_w"/>
                                          </p:val>
                                        </p:tav>
                                      </p:tavLst>
                                    </p:anim>
                                    <p:anim calcmode="lin" valueType="num">
                                      <p:cBhvr>
                                        <p:cTn id="50" dur="500" fill="hold"/>
                                        <p:tgtEl>
                                          <p:spTgt spid="2054"/>
                                        </p:tgtEl>
                                        <p:attrNameLst>
                                          <p:attrName>ppt_h</p:attrName>
                                        </p:attrNameLst>
                                      </p:cBhvr>
                                      <p:tavLst>
                                        <p:tav tm="0">
                                          <p:val>
                                            <p:fltVal val="0"/>
                                          </p:val>
                                        </p:tav>
                                        <p:tav tm="100000">
                                          <p:val>
                                            <p:strVal val="#ppt_h"/>
                                          </p:val>
                                        </p:tav>
                                      </p:tavLst>
                                    </p:anim>
                                    <p:animEffect transition="in" filter="fade">
                                      <p:cBhvr>
                                        <p:cTn id="51" dur="500"/>
                                        <p:tgtEl>
                                          <p:spTgt spid="2054"/>
                                        </p:tgtEl>
                                      </p:cBhvr>
                                    </p:animEffect>
                                  </p:childTnLst>
                                </p:cTn>
                              </p:par>
                            </p:childTnLst>
                          </p:cTn>
                        </p:par>
                        <p:par>
                          <p:cTn id="52" fill="hold">
                            <p:stCondLst>
                              <p:cond delay="5500"/>
                            </p:stCondLst>
                            <p:childTnLst>
                              <p:par>
                                <p:cTn id="53" presetID="45" presetClass="entr" presetSubtype="0" fill="hold" grpId="0" nodeType="afterEffect">
                                  <p:stCondLst>
                                    <p:cond delay="0"/>
                                  </p:stCondLst>
                                  <p:iterate type="lt">
                                    <p:tmPct val="10000"/>
                                  </p:iterate>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ppt_w</p:attrName>
                                        </p:attrNameLst>
                                      </p:cBhvr>
                                      <p:tavLst>
                                        <p:tav tm="0" fmla="#ppt_w*sin(2.5*pi*$)">
                                          <p:val>
                                            <p:fltVal val="0"/>
                                          </p:val>
                                        </p:tav>
                                        <p:tav tm="100000">
                                          <p:val>
                                            <p:fltVal val="1"/>
                                          </p:val>
                                        </p:tav>
                                      </p:tavLst>
                                    </p:anim>
                                    <p:anim calcmode="lin" valueType="num">
                                      <p:cBhvr>
                                        <p:cTn id="57" dur="1000" fill="hold"/>
                                        <p:tgtEl>
                                          <p:spTgt spid="11"/>
                                        </p:tgtEl>
                                        <p:attrNameLst>
                                          <p:attrName>ppt_h</p:attrName>
                                        </p:attrNameLst>
                                      </p:cBhvr>
                                      <p:tavLst>
                                        <p:tav tm="0">
                                          <p:val>
                                            <p:strVal val="#ppt_h"/>
                                          </p:val>
                                        </p:tav>
                                        <p:tav tm="100000">
                                          <p:val>
                                            <p:strVal val="#ppt_h"/>
                                          </p:val>
                                        </p:tav>
                                      </p:tavLst>
                                    </p:anim>
                                  </p:childTnLst>
                                </p:cTn>
                              </p:par>
                            </p:childTnLst>
                          </p:cTn>
                        </p:par>
                        <p:par>
                          <p:cTn id="58" fill="hold">
                            <p:stCondLst>
                              <p:cond delay="7500"/>
                            </p:stCondLst>
                            <p:childTnLst>
                              <p:par>
                                <p:cTn id="59" presetID="42" presetClass="entr" presetSubtype="0" fill="hold" nodeType="afterEffect">
                                  <p:stCondLst>
                                    <p:cond delay="0"/>
                                  </p:stCondLst>
                                  <p:childTnLst>
                                    <p:set>
                                      <p:cBhvr>
                                        <p:cTn id="60" dur="1" fill="hold">
                                          <p:stCondLst>
                                            <p:cond delay="0"/>
                                          </p:stCondLst>
                                        </p:cTn>
                                        <p:tgtEl>
                                          <p:spTgt spid="2056"/>
                                        </p:tgtEl>
                                        <p:attrNameLst>
                                          <p:attrName>style.visibility</p:attrName>
                                        </p:attrNameLst>
                                      </p:cBhvr>
                                      <p:to>
                                        <p:strVal val="visible"/>
                                      </p:to>
                                    </p:set>
                                    <p:animEffect transition="in" filter="fade">
                                      <p:cBhvr>
                                        <p:cTn id="61" dur="1000"/>
                                        <p:tgtEl>
                                          <p:spTgt spid="2056"/>
                                        </p:tgtEl>
                                      </p:cBhvr>
                                    </p:animEffect>
                                    <p:anim calcmode="lin" valueType="num">
                                      <p:cBhvr>
                                        <p:cTn id="62" dur="1000" fill="hold"/>
                                        <p:tgtEl>
                                          <p:spTgt spid="2056"/>
                                        </p:tgtEl>
                                        <p:attrNameLst>
                                          <p:attrName>ppt_x</p:attrName>
                                        </p:attrNameLst>
                                      </p:cBhvr>
                                      <p:tavLst>
                                        <p:tav tm="0">
                                          <p:val>
                                            <p:strVal val="#ppt_x"/>
                                          </p:val>
                                        </p:tav>
                                        <p:tav tm="100000">
                                          <p:val>
                                            <p:strVal val="#ppt_x"/>
                                          </p:val>
                                        </p:tav>
                                      </p:tavLst>
                                    </p:anim>
                                    <p:anim calcmode="lin" valueType="num">
                                      <p:cBhvr>
                                        <p:cTn id="63" dur="1000" fill="hold"/>
                                        <p:tgtEl>
                                          <p:spTgt spid="2056"/>
                                        </p:tgtEl>
                                        <p:attrNameLst>
                                          <p:attrName>ppt_y</p:attrName>
                                        </p:attrNameLst>
                                      </p:cBhvr>
                                      <p:tavLst>
                                        <p:tav tm="0">
                                          <p:val>
                                            <p:strVal val="#ppt_y+.1"/>
                                          </p:val>
                                        </p:tav>
                                        <p:tav tm="100000">
                                          <p:val>
                                            <p:strVal val="#ppt_y"/>
                                          </p:val>
                                        </p:tav>
                                      </p:tavLst>
                                    </p:anim>
                                  </p:childTnLst>
                                </p:cTn>
                              </p:par>
                            </p:childTnLst>
                          </p:cTn>
                        </p:par>
                        <p:par>
                          <p:cTn id="64" fill="hold">
                            <p:stCondLst>
                              <p:cond delay="8500"/>
                            </p:stCondLst>
                            <p:childTnLst>
                              <p:par>
                                <p:cTn id="65" presetID="43" presetClass="entr" presetSubtype="0"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
                                        <p:tgtEl>
                                          <p:spTgt spid="13"/>
                                        </p:tgtEl>
                                      </p:cBhvr>
                                    </p:animEffect>
                                    <p:anim calcmode="lin" valueType="num">
                                      <p:cBhvr>
                                        <p:cTn id="68" dur="400" fill="hold"/>
                                        <p:tgtEl>
                                          <p:spTgt spid="13"/>
                                        </p:tgtEl>
                                        <p:attrNameLst>
                                          <p:attrName>ppt_x</p:attrName>
                                        </p:attrNameLst>
                                      </p:cBhvr>
                                      <p:tavLst>
                                        <p:tav tm="0">
                                          <p:val>
                                            <p:strVal val="#ppt_x"/>
                                          </p:val>
                                        </p:tav>
                                        <p:tav tm="100000">
                                          <p:val>
                                            <p:strVal val="#ppt_x"/>
                                          </p:val>
                                        </p:tav>
                                      </p:tavLst>
                                    </p:anim>
                                    <p:anim calcmode="lin" valueType="num">
                                      <p:cBhvr>
                                        <p:cTn id="69" dur="400" fill="hold"/>
                                        <p:tgtEl>
                                          <p:spTgt spid="13"/>
                                        </p:tgtEl>
                                        <p:attrNameLst>
                                          <p:attrName>ppt_y</p:attrName>
                                        </p:attrNameLst>
                                      </p:cBhvr>
                                      <p:tavLst>
                                        <p:tav tm="0">
                                          <p:val>
                                            <p:strVal val="#ppt_y+0.31"/>
                                          </p:val>
                                        </p:tav>
                                        <p:tav tm="100000">
                                          <p:val>
                                            <p:strVal val="#ppt_y+0.31"/>
                                          </p:val>
                                        </p:tav>
                                      </p:tavLst>
                                    </p:anim>
                                    <p:anim calcmode="lin" valueType="num">
                                      <p:cBhvr>
                                        <p:cTn id="70"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1"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72" fill="hold">
                            <p:stCondLst>
                              <p:cond delay="9500"/>
                            </p:stCondLst>
                            <p:childTnLst>
                              <p:par>
                                <p:cTn id="73" presetID="50" presetClass="entr" presetSubtype="0" decel="100000" fill="hold" nodeType="afterEffect">
                                  <p:stCondLst>
                                    <p:cond delay="0"/>
                                  </p:stCondLst>
                                  <p:childTnLst>
                                    <p:set>
                                      <p:cBhvr>
                                        <p:cTn id="74" dur="1" fill="hold">
                                          <p:stCondLst>
                                            <p:cond delay="0"/>
                                          </p:stCondLst>
                                        </p:cTn>
                                        <p:tgtEl>
                                          <p:spTgt spid="2058"/>
                                        </p:tgtEl>
                                        <p:attrNameLst>
                                          <p:attrName>style.visibility</p:attrName>
                                        </p:attrNameLst>
                                      </p:cBhvr>
                                      <p:to>
                                        <p:strVal val="visible"/>
                                      </p:to>
                                    </p:set>
                                    <p:anim calcmode="lin" valueType="num">
                                      <p:cBhvr>
                                        <p:cTn id="75" dur="1000" fill="hold"/>
                                        <p:tgtEl>
                                          <p:spTgt spid="2058"/>
                                        </p:tgtEl>
                                        <p:attrNameLst>
                                          <p:attrName>ppt_w</p:attrName>
                                        </p:attrNameLst>
                                      </p:cBhvr>
                                      <p:tavLst>
                                        <p:tav tm="0">
                                          <p:val>
                                            <p:strVal val="#ppt_w+.3"/>
                                          </p:val>
                                        </p:tav>
                                        <p:tav tm="100000">
                                          <p:val>
                                            <p:strVal val="#ppt_w"/>
                                          </p:val>
                                        </p:tav>
                                      </p:tavLst>
                                    </p:anim>
                                    <p:anim calcmode="lin" valueType="num">
                                      <p:cBhvr>
                                        <p:cTn id="76" dur="1000" fill="hold"/>
                                        <p:tgtEl>
                                          <p:spTgt spid="2058"/>
                                        </p:tgtEl>
                                        <p:attrNameLst>
                                          <p:attrName>ppt_h</p:attrName>
                                        </p:attrNameLst>
                                      </p:cBhvr>
                                      <p:tavLst>
                                        <p:tav tm="0">
                                          <p:val>
                                            <p:strVal val="#ppt_h"/>
                                          </p:val>
                                        </p:tav>
                                        <p:tav tm="100000">
                                          <p:val>
                                            <p:strVal val="#ppt_h"/>
                                          </p:val>
                                        </p:tav>
                                      </p:tavLst>
                                    </p:anim>
                                    <p:animEffect transition="in" filter="fade">
                                      <p:cBhvr>
                                        <p:cTn id="77" dur="1000"/>
                                        <p:tgtEl>
                                          <p:spTgt spid="2058"/>
                                        </p:tgtEl>
                                      </p:cBhvr>
                                    </p:animEffect>
                                  </p:childTnLst>
                                </p:cTn>
                              </p:par>
                            </p:childTnLst>
                          </p:cTn>
                        </p:par>
                        <p:par>
                          <p:cTn id="78" fill="hold">
                            <p:stCondLst>
                              <p:cond delay="10500"/>
                            </p:stCondLst>
                            <p:childTnLst>
                              <p:par>
                                <p:cTn id="79" presetID="27" presetClass="entr" presetSubtype="0" fill="hold" grpId="0" nodeType="afterEffect">
                                  <p:stCondLst>
                                    <p:cond delay="0"/>
                                  </p:stCondLst>
                                  <p:iterate type="lt">
                                    <p:tmPct val="50000"/>
                                  </p:iterate>
                                  <p:childTnLst>
                                    <p:set>
                                      <p:cBhvr>
                                        <p:cTn id="80" dur="1" fill="hold">
                                          <p:stCondLst>
                                            <p:cond delay="0"/>
                                          </p:stCondLst>
                                        </p:cTn>
                                        <p:tgtEl>
                                          <p:spTgt spid="16"/>
                                        </p:tgtEl>
                                        <p:attrNameLst>
                                          <p:attrName>style.visibility</p:attrName>
                                        </p:attrNameLst>
                                      </p:cBhvr>
                                      <p:to>
                                        <p:strVal val="visible"/>
                                      </p:to>
                                    </p:set>
                                    <p:anim calcmode="discrete" valueType="clr">
                                      <p:cBhvr override="childStyle">
                                        <p:cTn id="81"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16"/>
                                        </p:tgtEl>
                                        <p:attrNameLst>
                                          <p:attrName>fillcolor</p:attrName>
                                        </p:attrNameLst>
                                      </p:cBhvr>
                                      <p:tavLst>
                                        <p:tav tm="0">
                                          <p:val>
                                            <p:clrVal>
                                              <a:schemeClr val="accent2"/>
                                            </p:clrVal>
                                          </p:val>
                                        </p:tav>
                                        <p:tav tm="50000">
                                          <p:val>
                                            <p:clrVal>
                                              <a:schemeClr val="hlink"/>
                                            </p:clrVal>
                                          </p:val>
                                        </p:tav>
                                      </p:tavLst>
                                    </p:anim>
                                    <p:set>
                                      <p:cBhvr>
                                        <p:cTn id="83" dur="80"/>
                                        <p:tgtEl>
                                          <p:spTgt spid="16"/>
                                        </p:tgtEl>
                                        <p:attrNameLst>
                                          <p:attrName>fill.type</p:attrName>
                                        </p:attrNameLst>
                                      </p:cBhvr>
                                      <p:to>
                                        <p:strVal val="solid"/>
                                      </p:to>
                                    </p:set>
                                  </p:childTnLst>
                                </p:cTn>
                              </p:par>
                            </p:childTnLst>
                          </p:cTn>
                        </p:par>
                        <p:par>
                          <p:cTn id="84" fill="hold">
                            <p:stCondLst>
                              <p:cond delay="10860"/>
                            </p:stCondLst>
                            <p:childTnLst>
                              <p:par>
                                <p:cTn id="85" presetID="47" presetClass="entr" presetSubtype="0" fill="hold" nodeType="afterEffect">
                                  <p:stCondLst>
                                    <p:cond delay="0"/>
                                  </p:stCondLst>
                                  <p:childTnLst>
                                    <p:set>
                                      <p:cBhvr>
                                        <p:cTn id="86" dur="1" fill="hold">
                                          <p:stCondLst>
                                            <p:cond delay="0"/>
                                          </p:stCondLst>
                                        </p:cTn>
                                        <p:tgtEl>
                                          <p:spTgt spid="2060"/>
                                        </p:tgtEl>
                                        <p:attrNameLst>
                                          <p:attrName>style.visibility</p:attrName>
                                        </p:attrNameLst>
                                      </p:cBhvr>
                                      <p:to>
                                        <p:strVal val="visible"/>
                                      </p:to>
                                    </p:set>
                                    <p:animEffect transition="in" filter="fade">
                                      <p:cBhvr>
                                        <p:cTn id="87" dur="1000"/>
                                        <p:tgtEl>
                                          <p:spTgt spid="2060"/>
                                        </p:tgtEl>
                                      </p:cBhvr>
                                    </p:animEffect>
                                    <p:anim calcmode="lin" valueType="num">
                                      <p:cBhvr>
                                        <p:cTn id="88" dur="1000" fill="hold"/>
                                        <p:tgtEl>
                                          <p:spTgt spid="2060"/>
                                        </p:tgtEl>
                                        <p:attrNameLst>
                                          <p:attrName>ppt_x</p:attrName>
                                        </p:attrNameLst>
                                      </p:cBhvr>
                                      <p:tavLst>
                                        <p:tav tm="0">
                                          <p:val>
                                            <p:strVal val="#ppt_x"/>
                                          </p:val>
                                        </p:tav>
                                        <p:tav tm="100000">
                                          <p:val>
                                            <p:strVal val="#ppt_x"/>
                                          </p:val>
                                        </p:tav>
                                      </p:tavLst>
                                    </p:anim>
                                    <p:anim calcmode="lin" valueType="num">
                                      <p:cBhvr>
                                        <p:cTn id="89" dur="1000" fill="hold"/>
                                        <p:tgtEl>
                                          <p:spTgt spid="2060"/>
                                        </p:tgtEl>
                                        <p:attrNameLst>
                                          <p:attrName>ppt_y</p:attrName>
                                        </p:attrNameLst>
                                      </p:cBhvr>
                                      <p:tavLst>
                                        <p:tav tm="0">
                                          <p:val>
                                            <p:strVal val="#ppt_y-.1"/>
                                          </p:val>
                                        </p:tav>
                                        <p:tav tm="100000">
                                          <p:val>
                                            <p:strVal val="#ppt_y"/>
                                          </p:val>
                                        </p:tav>
                                      </p:tavLst>
                                    </p:anim>
                                  </p:childTnLst>
                                </p:cTn>
                              </p:par>
                            </p:childTnLst>
                          </p:cTn>
                        </p:par>
                        <p:par>
                          <p:cTn id="90" fill="hold">
                            <p:stCondLst>
                              <p:cond delay="11860"/>
                            </p:stCondLst>
                            <p:childTnLst>
                              <p:par>
                                <p:cTn id="91" presetID="29" presetClass="entr" presetSubtype="0" fill="hold" grpId="0" nodeType="after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1000" fill="hold"/>
                                        <p:tgtEl>
                                          <p:spTgt spid="18"/>
                                        </p:tgtEl>
                                        <p:attrNameLst>
                                          <p:attrName>ppt_x</p:attrName>
                                        </p:attrNameLst>
                                      </p:cBhvr>
                                      <p:tavLst>
                                        <p:tav tm="0">
                                          <p:val>
                                            <p:strVal val="#ppt_x-.2"/>
                                          </p:val>
                                        </p:tav>
                                        <p:tav tm="100000">
                                          <p:val>
                                            <p:strVal val="#ppt_x"/>
                                          </p:val>
                                        </p:tav>
                                      </p:tavLst>
                                    </p:anim>
                                    <p:anim calcmode="lin" valueType="num">
                                      <p:cBhvr>
                                        <p:cTn id="94"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5" dur="1000"/>
                                        <p:tgtEl>
                                          <p:spTgt spid="18"/>
                                        </p:tgtEl>
                                      </p:cBhvr>
                                    </p:animEffect>
                                  </p:childTnLst>
                                </p:cTn>
                              </p:par>
                            </p:childTnLst>
                          </p:cTn>
                        </p:par>
                        <p:par>
                          <p:cTn id="96" fill="hold">
                            <p:stCondLst>
                              <p:cond delay="12860"/>
                            </p:stCondLst>
                            <p:childTnLst>
                              <p:par>
                                <p:cTn id="97" presetID="31" presetClass="entr" presetSubtype="0" fill="hold" nodeType="afterEffect">
                                  <p:stCondLst>
                                    <p:cond delay="0"/>
                                  </p:stCondLst>
                                  <p:iterate type="lt">
                                    <p:tmPct val="5000"/>
                                  </p:iterate>
                                  <p:childTnLst>
                                    <p:set>
                                      <p:cBhvr>
                                        <p:cTn id="98" dur="1" fill="hold">
                                          <p:stCondLst>
                                            <p:cond delay="0"/>
                                          </p:stCondLst>
                                        </p:cTn>
                                        <p:tgtEl>
                                          <p:spTgt spid="2062"/>
                                        </p:tgtEl>
                                        <p:attrNameLst>
                                          <p:attrName>style.visibility</p:attrName>
                                        </p:attrNameLst>
                                      </p:cBhvr>
                                      <p:to>
                                        <p:strVal val="visible"/>
                                      </p:to>
                                    </p:set>
                                    <p:anim calcmode="lin" valueType="num">
                                      <p:cBhvr>
                                        <p:cTn id="99" dur="1000" fill="hold"/>
                                        <p:tgtEl>
                                          <p:spTgt spid="2062"/>
                                        </p:tgtEl>
                                        <p:attrNameLst>
                                          <p:attrName>ppt_w</p:attrName>
                                        </p:attrNameLst>
                                      </p:cBhvr>
                                      <p:tavLst>
                                        <p:tav tm="0">
                                          <p:val>
                                            <p:fltVal val="0"/>
                                          </p:val>
                                        </p:tav>
                                        <p:tav tm="100000">
                                          <p:val>
                                            <p:strVal val="#ppt_w"/>
                                          </p:val>
                                        </p:tav>
                                      </p:tavLst>
                                    </p:anim>
                                    <p:anim calcmode="lin" valueType="num">
                                      <p:cBhvr>
                                        <p:cTn id="100" dur="1000" fill="hold"/>
                                        <p:tgtEl>
                                          <p:spTgt spid="2062"/>
                                        </p:tgtEl>
                                        <p:attrNameLst>
                                          <p:attrName>ppt_h</p:attrName>
                                        </p:attrNameLst>
                                      </p:cBhvr>
                                      <p:tavLst>
                                        <p:tav tm="0">
                                          <p:val>
                                            <p:fltVal val="0"/>
                                          </p:val>
                                        </p:tav>
                                        <p:tav tm="100000">
                                          <p:val>
                                            <p:strVal val="#ppt_h"/>
                                          </p:val>
                                        </p:tav>
                                      </p:tavLst>
                                    </p:anim>
                                    <p:anim calcmode="lin" valueType="num">
                                      <p:cBhvr>
                                        <p:cTn id="101" dur="1000" fill="hold"/>
                                        <p:tgtEl>
                                          <p:spTgt spid="2062"/>
                                        </p:tgtEl>
                                        <p:attrNameLst>
                                          <p:attrName>style.rotation</p:attrName>
                                        </p:attrNameLst>
                                      </p:cBhvr>
                                      <p:tavLst>
                                        <p:tav tm="0">
                                          <p:val>
                                            <p:fltVal val="90"/>
                                          </p:val>
                                        </p:tav>
                                        <p:tav tm="100000">
                                          <p:val>
                                            <p:fltVal val="0"/>
                                          </p:val>
                                        </p:tav>
                                      </p:tavLst>
                                    </p:anim>
                                    <p:animEffect transition="in" filter="fade">
                                      <p:cBhvr>
                                        <p:cTn id="102" dur="1000"/>
                                        <p:tgtEl>
                                          <p:spTgt spid="2062"/>
                                        </p:tgtEl>
                                      </p:cBhvr>
                                    </p:animEffect>
                                  </p:childTnLst>
                                </p:cTn>
                              </p:par>
                            </p:childTnLst>
                          </p:cTn>
                        </p:par>
                        <p:par>
                          <p:cTn id="103" fill="hold">
                            <p:stCondLst>
                              <p:cond delay="13860"/>
                            </p:stCondLst>
                            <p:childTnLst>
                              <p:par>
                                <p:cTn id="104" presetID="37" presetClass="entr" presetSubtype="0" fill="hold" grpId="0" nodeType="afterEffect">
                                  <p:stCondLst>
                                    <p:cond delay="0"/>
                                  </p:stCondLst>
                                  <p:childTnLst>
                                    <p:set>
                                      <p:cBhvr>
                                        <p:cTn id="105" dur="1" fill="hold">
                                          <p:stCondLst>
                                            <p:cond delay="0"/>
                                          </p:stCondLst>
                                        </p:cTn>
                                        <p:tgtEl>
                                          <p:spTgt spid="20"/>
                                        </p:tgtEl>
                                        <p:attrNameLst>
                                          <p:attrName>style.visibility</p:attrName>
                                        </p:attrNameLst>
                                      </p:cBhvr>
                                      <p:to>
                                        <p:strVal val="visible"/>
                                      </p:to>
                                    </p:set>
                                    <p:animEffect transition="in" filter="fade">
                                      <p:cBhvr>
                                        <p:cTn id="106" dur="1000"/>
                                        <p:tgtEl>
                                          <p:spTgt spid="20"/>
                                        </p:tgtEl>
                                      </p:cBhvr>
                                    </p:animEffect>
                                    <p:anim calcmode="lin" valueType="num">
                                      <p:cBhvr>
                                        <p:cTn id="107" dur="1000" fill="hold"/>
                                        <p:tgtEl>
                                          <p:spTgt spid="20"/>
                                        </p:tgtEl>
                                        <p:attrNameLst>
                                          <p:attrName>ppt_x</p:attrName>
                                        </p:attrNameLst>
                                      </p:cBhvr>
                                      <p:tavLst>
                                        <p:tav tm="0">
                                          <p:val>
                                            <p:strVal val="#ppt_x"/>
                                          </p:val>
                                        </p:tav>
                                        <p:tav tm="100000">
                                          <p:val>
                                            <p:strVal val="#ppt_x"/>
                                          </p:val>
                                        </p:tav>
                                      </p:tavLst>
                                    </p:anim>
                                    <p:anim calcmode="lin" valueType="num">
                                      <p:cBhvr>
                                        <p:cTn id="108" dur="900" decel="100000" fill="hold"/>
                                        <p:tgtEl>
                                          <p:spTgt spid="20"/>
                                        </p:tgtEl>
                                        <p:attrNameLst>
                                          <p:attrName>ppt_y</p:attrName>
                                        </p:attrNameLst>
                                      </p:cBhvr>
                                      <p:tavLst>
                                        <p:tav tm="0">
                                          <p:val>
                                            <p:strVal val="#ppt_y+1"/>
                                          </p:val>
                                        </p:tav>
                                        <p:tav tm="100000">
                                          <p:val>
                                            <p:strVal val="#ppt_y-.03"/>
                                          </p:val>
                                        </p:tav>
                                      </p:tavLst>
                                    </p:anim>
                                    <p:anim calcmode="lin" valueType="num">
                                      <p:cBhvr>
                                        <p:cTn id="109"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110" fill="hold">
                            <p:stCondLst>
                              <p:cond delay="14860"/>
                            </p:stCondLst>
                            <p:childTnLst>
                              <p:par>
                                <p:cTn id="111" presetID="23" presetClass="entr" presetSubtype="32" fill="hold" nodeType="afterEffect">
                                  <p:stCondLst>
                                    <p:cond delay="0"/>
                                  </p:stCondLst>
                                  <p:childTnLst>
                                    <p:set>
                                      <p:cBhvr>
                                        <p:cTn id="112" dur="1" fill="hold">
                                          <p:stCondLst>
                                            <p:cond delay="0"/>
                                          </p:stCondLst>
                                        </p:cTn>
                                        <p:tgtEl>
                                          <p:spTgt spid="2066"/>
                                        </p:tgtEl>
                                        <p:attrNameLst>
                                          <p:attrName>style.visibility</p:attrName>
                                        </p:attrNameLst>
                                      </p:cBhvr>
                                      <p:to>
                                        <p:strVal val="visible"/>
                                      </p:to>
                                    </p:set>
                                    <p:anim calcmode="lin" valueType="num">
                                      <p:cBhvr>
                                        <p:cTn id="113" dur="500" fill="hold"/>
                                        <p:tgtEl>
                                          <p:spTgt spid="2066"/>
                                        </p:tgtEl>
                                        <p:attrNameLst>
                                          <p:attrName>ppt_w</p:attrName>
                                        </p:attrNameLst>
                                      </p:cBhvr>
                                      <p:tavLst>
                                        <p:tav tm="0">
                                          <p:val>
                                            <p:strVal val="4*#ppt_w"/>
                                          </p:val>
                                        </p:tav>
                                        <p:tav tm="100000">
                                          <p:val>
                                            <p:strVal val="#ppt_w"/>
                                          </p:val>
                                        </p:tav>
                                      </p:tavLst>
                                    </p:anim>
                                    <p:anim calcmode="lin" valueType="num">
                                      <p:cBhvr>
                                        <p:cTn id="114" dur="500" fill="hold"/>
                                        <p:tgtEl>
                                          <p:spTgt spid="2066"/>
                                        </p:tgtEl>
                                        <p:attrNameLst>
                                          <p:attrName>ppt_h</p:attrName>
                                        </p:attrNameLst>
                                      </p:cBhvr>
                                      <p:tavLst>
                                        <p:tav tm="0">
                                          <p:val>
                                            <p:strVal val="4*#ppt_h"/>
                                          </p:val>
                                        </p:tav>
                                        <p:tav tm="100000">
                                          <p:val>
                                            <p:strVal val="#ppt_h"/>
                                          </p:val>
                                        </p:tav>
                                      </p:tavLst>
                                    </p:anim>
                                  </p:childTnLst>
                                </p:cTn>
                              </p:par>
                            </p:childTnLst>
                          </p:cTn>
                        </p:par>
                        <p:par>
                          <p:cTn id="115" fill="hold">
                            <p:stCondLst>
                              <p:cond delay="15360"/>
                            </p:stCondLst>
                            <p:childTnLst>
                              <p:par>
                                <p:cTn id="116" presetID="40" presetClass="entr" presetSubtype="0" fill="hold" grpId="0" nodeType="afterEffect">
                                  <p:stCondLst>
                                    <p:cond delay="0"/>
                                  </p:stCondLst>
                                  <p:iterate type="lt">
                                    <p:tmPct val="10000"/>
                                  </p:iterate>
                                  <p:childTnLst>
                                    <p:set>
                                      <p:cBhvr>
                                        <p:cTn id="117" dur="1" fill="hold">
                                          <p:stCondLst>
                                            <p:cond delay="0"/>
                                          </p:stCondLst>
                                        </p:cTn>
                                        <p:tgtEl>
                                          <p:spTgt spid="25"/>
                                        </p:tgtEl>
                                        <p:attrNameLst>
                                          <p:attrName>style.visibility</p:attrName>
                                        </p:attrNameLst>
                                      </p:cBhvr>
                                      <p:to>
                                        <p:strVal val="visible"/>
                                      </p:to>
                                    </p:set>
                                    <p:animEffect transition="in" filter="fade">
                                      <p:cBhvr>
                                        <p:cTn id="118" dur="1000"/>
                                        <p:tgtEl>
                                          <p:spTgt spid="25"/>
                                        </p:tgtEl>
                                      </p:cBhvr>
                                    </p:animEffect>
                                    <p:anim calcmode="lin" valueType="num">
                                      <p:cBhvr>
                                        <p:cTn id="119" dur="1000" fill="hold"/>
                                        <p:tgtEl>
                                          <p:spTgt spid="25"/>
                                        </p:tgtEl>
                                        <p:attrNameLst>
                                          <p:attrName>ppt_x</p:attrName>
                                        </p:attrNameLst>
                                      </p:cBhvr>
                                      <p:tavLst>
                                        <p:tav tm="0">
                                          <p:val>
                                            <p:strVal val="#ppt_x-.1"/>
                                          </p:val>
                                        </p:tav>
                                        <p:tav tm="100000">
                                          <p:val>
                                            <p:strVal val="#ppt_x"/>
                                          </p:val>
                                        </p:tav>
                                      </p:tavLst>
                                    </p:anim>
                                    <p:anim calcmode="lin" valueType="num">
                                      <p:cBhvr>
                                        <p:cTn id="120" dur="1000" fill="hold"/>
                                        <p:tgtEl>
                                          <p:spTgt spid="25"/>
                                        </p:tgtEl>
                                        <p:attrNameLst>
                                          <p:attrName>ppt_y</p:attrName>
                                        </p:attrNameLst>
                                      </p:cBhvr>
                                      <p:tavLst>
                                        <p:tav tm="0">
                                          <p:val>
                                            <p:strVal val="#ppt_y"/>
                                          </p:val>
                                        </p:tav>
                                        <p:tav tm="100000">
                                          <p:val>
                                            <p:strVal val="#ppt_y"/>
                                          </p:val>
                                        </p:tav>
                                      </p:tavLst>
                                    </p:anim>
                                  </p:childTnLst>
                                </p:cTn>
                              </p:par>
                            </p:childTnLst>
                          </p:cTn>
                        </p:par>
                        <p:par>
                          <p:cTn id="121" fill="hold">
                            <p:stCondLst>
                              <p:cond delay="17360"/>
                            </p:stCondLst>
                            <p:childTnLst>
                              <p:par>
                                <p:cTn id="122" presetID="25" presetClass="entr" presetSubtype="0" fill="hold" nodeType="afterEffect">
                                  <p:stCondLst>
                                    <p:cond delay="0"/>
                                  </p:stCondLst>
                                  <p:childTnLst>
                                    <p:set>
                                      <p:cBhvr>
                                        <p:cTn id="123" dur="1" fill="hold">
                                          <p:stCondLst>
                                            <p:cond delay="0"/>
                                          </p:stCondLst>
                                        </p:cTn>
                                        <p:tgtEl>
                                          <p:spTgt spid="2080"/>
                                        </p:tgtEl>
                                        <p:attrNameLst>
                                          <p:attrName>style.visibility</p:attrName>
                                        </p:attrNameLst>
                                      </p:cBhvr>
                                      <p:to>
                                        <p:strVal val="visible"/>
                                      </p:to>
                                    </p:set>
                                    <p:anim calcmode="lin" valueType="num">
                                      <p:cBhvr>
                                        <p:cTn id="124" dur="500" decel="50000" fill="hold">
                                          <p:stCondLst>
                                            <p:cond delay="0"/>
                                          </p:stCondLst>
                                        </p:cTn>
                                        <p:tgtEl>
                                          <p:spTgt spid="2080"/>
                                        </p:tgtEl>
                                        <p:attrNameLst>
                                          <p:attrName>style.rotation</p:attrName>
                                        </p:attrNameLst>
                                      </p:cBhvr>
                                      <p:tavLst>
                                        <p:tav tm="0">
                                          <p:val>
                                            <p:fltVal val="-90"/>
                                          </p:val>
                                        </p:tav>
                                        <p:tav tm="100000">
                                          <p:val>
                                            <p:fltVal val="0"/>
                                          </p:val>
                                        </p:tav>
                                      </p:tavLst>
                                    </p:anim>
                                    <p:anim calcmode="lin" valueType="num">
                                      <p:cBhvr>
                                        <p:cTn id="125" dur="500" decel="50000" fill="hold">
                                          <p:stCondLst>
                                            <p:cond delay="0"/>
                                          </p:stCondLst>
                                        </p:cTn>
                                        <p:tgtEl>
                                          <p:spTgt spid="2080"/>
                                        </p:tgtEl>
                                        <p:attrNameLst>
                                          <p:attrName>ppt_w</p:attrName>
                                        </p:attrNameLst>
                                      </p:cBhvr>
                                      <p:tavLst>
                                        <p:tav tm="0">
                                          <p:val>
                                            <p:strVal val="#ppt_w"/>
                                          </p:val>
                                        </p:tav>
                                        <p:tav tm="100000">
                                          <p:val>
                                            <p:strVal val="#ppt_w*.05"/>
                                          </p:val>
                                        </p:tav>
                                      </p:tavLst>
                                    </p:anim>
                                    <p:anim calcmode="lin" valueType="num">
                                      <p:cBhvr>
                                        <p:cTn id="126" dur="500" accel="50000" fill="hold">
                                          <p:stCondLst>
                                            <p:cond delay="500"/>
                                          </p:stCondLst>
                                        </p:cTn>
                                        <p:tgtEl>
                                          <p:spTgt spid="2080"/>
                                        </p:tgtEl>
                                        <p:attrNameLst>
                                          <p:attrName>ppt_w</p:attrName>
                                        </p:attrNameLst>
                                      </p:cBhvr>
                                      <p:tavLst>
                                        <p:tav tm="0">
                                          <p:val>
                                            <p:strVal val="#ppt_w*.05"/>
                                          </p:val>
                                        </p:tav>
                                        <p:tav tm="100000">
                                          <p:val>
                                            <p:strVal val="#ppt_w"/>
                                          </p:val>
                                        </p:tav>
                                      </p:tavLst>
                                    </p:anim>
                                    <p:anim calcmode="lin" valueType="num">
                                      <p:cBhvr>
                                        <p:cTn id="127" dur="1000" fill="hold"/>
                                        <p:tgtEl>
                                          <p:spTgt spid="2080"/>
                                        </p:tgtEl>
                                        <p:attrNameLst>
                                          <p:attrName>ppt_h</p:attrName>
                                        </p:attrNameLst>
                                      </p:cBhvr>
                                      <p:tavLst>
                                        <p:tav tm="0">
                                          <p:val>
                                            <p:strVal val="#ppt_h"/>
                                          </p:val>
                                        </p:tav>
                                        <p:tav tm="100000">
                                          <p:val>
                                            <p:strVal val="#ppt_h"/>
                                          </p:val>
                                        </p:tav>
                                      </p:tavLst>
                                    </p:anim>
                                    <p:anim calcmode="lin" valueType="num">
                                      <p:cBhvr>
                                        <p:cTn id="128" dur="500" decel="50000" fill="hold">
                                          <p:stCondLst>
                                            <p:cond delay="0"/>
                                          </p:stCondLst>
                                        </p:cTn>
                                        <p:tgtEl>
                                          <p:spTgt spid="2080"/>
                                        </p:tgtEl>
                                        <p:attrNameLst>
                                          <p:attrName>ppt_x</p:attrName>
                                        </p:attrNameLst>
                                      </p:cBhvr>
                                      <p:tavLst>
                                        <p:tav tm="0">
                                          <p:val>
                                            <p:strVal val="#ppt_x+.4"/>
                                          </p:val>
                                        </p:tav>
                                        <p:tav tm="100000">
                                          <p:val>
                                            <p:strVal val="#ppt_x"/>
                                          </p:val>
                                        </p:tav>
                                      </p:tavLst>
                                    </p:anim>
                                    <p:anim calcmode="lin" valueType="num">
                                      <p:cBhvr>
                                        <p:cTn id="129" dur="500" decel="50000" fill="hold">
                                          <p:stCondLst>
                                            <p:cond delay="0"/>
                                          </p:stCondLst>
                                        </p:cTn>
                                        <p:tgtEl>
                                          <p:spTgt spid="2080"/>
                                        </p:tgtEl>
                                        <p:attrNameLst>
                                          <p:attrName>ppt_y</p:attrName>
                                        </p:attrNameLst>
                                      </p:cBhvr>
                                      <p:tavLst>
                                        <p:tav tm="0">
                                          <p:val>
                                            <p:strVal val="#ppt_y-.2"/>
                                          </p:val>
                                        </p:tav>
                                        <p:tav tm="100000">
                                          <p:val>
                                            <p:strVal val="#ppt_y+.1"/>
                                          </p:val>
                                        </p:tav>
                                      </p:tavLst>
                                    </p:anim>
                                    <p:anim calcmode="lin" valueType="num">
                                      <p:cBhvr>
                                        <p:cTn id="130" dur="500" accel="50000" fill="hold">
                                          <p:stCondLst>
                                            <p:cond delay="500"/>
                                          </p:stCondLst>
                                        </p:cTn>
                                        <p:tgtEl>
                                          <p:spTgt spid="2080"/>
                                        </p:tgtEl>
                                        <p:attrNameLst>
                                          <p:attrName>ppt_y</p:attrName>
                                        </p:attrNameLst>
                                      </p:cBhvr>
                                      <p:tavLst>
                                        <p:tav tm="0">
                                          <p:val>
                                            <p:strVal val="#ppt_y+.1"/>
                                          </p:val>
                                        </p:tav>
                                        <p:tav tm="100000">
                                          <p:val>
                                            <p:strVal val="#ppt_y"/>
                                          </p:val>
                                        </p:tav>
                                      </p:tavLst>
                                    </p:anim>
                                    <p:animEffect transition="in" filter="fade">
                                      <p:cBhvr>
                                        <p:cTn id="131" dur="1000" decel="50000">
                                          <p:stCondLst>
                                            <p:cond delay="0"/>
                                          </p:stCondLst>
                                        </p:cTn>
                                        <p:tgtEl>
                                          <p:spTgt spid="2080"/>
                                        </p:tgtEl>
                                      </p:cBhvr>
                                    </p:animEffect>
                                  </p:childTnLst>
                                </p:cTn>
                              </p:par>
                            </p:childTnLst>
                          </p:cTn>
                        </p:par>
                        <p:par>
                          <p:cTn id="132" fill="hold">
                            <p:stCondLst>
                              <p:cond delay="18360"/>
                            </p:stCondLst>
                            <p:childTnLst>
                              <p:par>
                                <p:cTn id="133" presetID="26" presetClass="entr" presetSubtype="0" fill="hold" grpId="0" nodeType="afterEffect">
                                  <p:stCondLst>
                                    <p:cond delay="0"/>
                                  </p:stCondLst>
                                  <p:childTnLst>
                                    <p:set>
                                      <p:cBhvr>
                                        <p:cTn id="134" dur="1" fill="hold">
                                          <p:stCondLst>
                                            <p:cond delay="0"/>
                                          </p:stCondLst>
                                        </p:cTn>
                                        <p:tgtEl>
                                          <p:spTgt spid="33"/>
                                        </p:tgtEl>
                                        <p:attrNameLst>
                                          <p:attrName>style.visibility</p:attrName>
                                        </p:attrNameLst>
                                      </p:cBhvr>
                                      <p:to>
                                        <p:strVal val="visible"/>
                                      </p:to>
                                    </p:set>
                                    <p:animEffect transition="in" filter="wipe(down)">
                                      <p:cBhvr>
                                        <p:cTn id="135" dur="580">
                                          <p:stCondLst>
                                            <p:cond delay="0"/>
                                          </p:stCondLst>
                                        </p:cTn>
                                        <p:tgtEl>
                                          <p:spTgt spid="33"/>
                                        </p:tgtEl>
                                      </p:cBhvr>
                                    </p:animEffect>
                                    <p:anim calcmode="lin" valueType="num">
                                      <p:cBhvr>
                                        <p:cTn id="13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41" dur="26">
                                          <p:stCondLst>
                                            <p:cond delay="650"/>
                                          </p:stCondLst>
                                        </p:cTn>
                                        <p:tgtEl>
                                          <p:spTgt spid="33"/>
                                        </p:tgtEl>
                                      </p:cBhvr>
                                      <p:to x="100000" y="60000"/>
                                    </p:animScale>
                                    <p:animScale>
                                      <p:cBhvr>
                                        <p:cTn id="142" dur="166" decel="50000">
                                          <p:stCondLst>
                                            <p:cond delay="676"/>
                                          </p:stCondLst>
                                        </p:cTn>
                                        <p:tgtEl>
                                          <p:spTgt spid="33"/>
                                        </p:tgtEl>
                                      </p:cBhvr>
                                      <p:to x="100000" y="100000"/>
                                    </p:animScale>
                                    <p:animScale>
                                      <p:cBhvr>
                                        <p:cTn id="143" dur="26">
                                          <p:stCondLst>
                                            <p:cond delay="1312"/>
                                          </p:stCondLst>
                                        </p:cTn>
                                        <p:tgtEl>
                                          <p:spTgt spid="33"/>
                                        </p:tgtEl>
                                      </p:cBhvr>
                                      <p:to x="100000" y="80000"/>
                                    </p:animScale>
                                    <p:animScale>
                                      <p:cBhvr>
                                        <p:cTn id="144" dur="166" decel="50000">
                                          <p:stCondLst>
                                            <p:cond delay="1338"/>
                                          </p:stCondLst>
                                        </p:cTn>
                                        <p:tgtEl>
                                          <p:spTgt spid="33"/>
                                        </p:tgtEl>
                                      </p:cBhvr>
                                      <p:to x="100000" y="100000"/>
                                    </p:animScale>
                                    <p:animScale>
                                      <p:cBhvr>
                                        <p:cTn id="145" dur="26">
                                          <p:stCondLst>
                                            <p:cond delay="1642"/>
                                          </p:stCondLst>
                                        </p:cTn>
                                        <p:tgtEl>
                                          <p:spTgt spid="33"/>
                                        </p:tgtEl>
                                      </p:cBhvr>
                                      <p:to x="100000" y="90000"/>
                                    </p:animScale>
                                    <p:animScale>
                                      <p:cBhvr>
                                        <p:cTn id="146" dur="166" decel="50000">
                                          <p:stCondLst>
                                            <p:cond delay="1668"/>
                                          </p:stCondLst>
                                        </p:cTn>
                                        <p:tgtEl>
                                          <p:spTgt spid="33"/>
                                        </p:tgtEl>
                                      </p:cBhvr>
                                      <p:to x="100000" y="100000"/>
                                    </p:animScale>
                                    <p:animScale>
                                      <p:cBhvr>
                                        <p:cTn id="147" dur="26">
                                          <p:stCondLst>
                                            <p:cond delay="1808"/>
                                          </p:stCondLst>
                                        </p:cTn>
                                        <p:tgtEl>
                                          <p:spTgt spid="33"/>
                                        </p:tgtEl>
                                      </p:cBhvr>
                                      <p:to x="100000" y="95000"/>
                                    </p:animScale>
                                    <p:animScale>
                                      <p:cBhvr>
                                        <p:cTn id="148" dur="166" decel="50000">
                                          <p:stCondLst>
                                            <p:cond delay="1834"/>
                                          </p:stCondLst>
                                        </p:cTn>
                                        <p:tgtEl>
                                          <p:spTgt spid="33"/>
                                        </p:tgtEl>
                                      </p:cBhvr>
                                      <p:to x="100000" y="100000"/>
                                    </p:animScale>
                                  </p:childTnLst>
                                </p:cTn>
                              </p:par>
                            </p:childTnLst>
                          </p:cTn>
                        </p:par>
                        <p:par>
                          <p:cTn id="149" fill="hold">
                            <p:stCondLst>
                              <p:cond delay="20360"/>
                            </p:stCondLst>
                            <p:childTnLst>
                              <p:par>
                                <p:cTn id="150" presetID="21" presetClass="entr" presetSubtype="1" fill="hold" nodeType="afterEffect">
                                  <p:stCondLst>
                                    <p:cond delay="0"/>
                                  </p:stCondLst>
                                  <p:childTnLst>
                                    <p:set>
                                      <p:cBhvr>
                                        <p:cTn id="151" dur="1" fill="hold">
                                          <p:stCondLst>
                                            <p:cond delay="0"/>
                                          </p:stCondLst>
                                        </p:cTn>
                                        <p:tgtEl>
                                          <p:spTgt spid="2050"/>
                                        </p:tgtEl>
                                        <p:attrNameLst>
                                          <p:attrName>style.visibility</p:attrName>
                                        </p:attrNameLst>
                                      </p:cBhvr>
                                      <p:to>
                                        <p:strVal val="visible"/>
                                      </p:to>
                                    </p:set>
                                    <p:animEffect transition="in" filter="wheel(1)">
                                      <p:cBhvr>
                                        <p:cTn id="152" dur="2000"/>
                                        <p:tgtEl>
                                          <p:spTgt spid="2050"/>
                                        </p:tgtEl>
                                      </p:cBhvr>
                                    </p:animEffect>
                                  </p:childTnLst>
                                </p:cTn>
                              </p:par>
                            </p:childTnLst>
                          </p:cTn>
                        </p:par>
                        <p:par>
                          <p:cTn id="153" fill="hold">
                            <p:stCondLst>
                              <p:cond delay="22360"/>
                            </p:stCondLst>
                            <p:childTnLst>
                              <p:par>
                                <p:cTn id="154" presetID="22" presetClass="entr" presetSubtype="8" fill="hold" grpId="0" nodeType="afterEffect">
                                  <p:stCondLst>
                                    <p:cond delay="0"/>
                                  </p:stCondLst>
                                  <p:childTnLst>
                                    <p:set>
                                      <p:cBhvr>
                                        <p:cTn id="155" dur="1" fill="hold">
                                          <p:stCondLst>
                                            <p:cond delay="0"/>
                                          </p:stCondLst>
                                        </p:cTn>
                                        <p:tgtEl>
                                          <p:spTgt spid="6"/>
                                        </p:tgtEl>
                                        <p:attrNameLst>
                                          <p:attrName>style.visibility</p:attrName>
                                        </p:attrNameLst>
                                      </p:cBhvr>
                                      <p:to>
                                        <p:strVal val="visible"/>
                                      </p:to>
                                    </p:set>
                                    <p:animEffect transition="in" filter="wipe(left)">
                                      <p:cBhvr>
                                        <p:cTn id="156" dur="500"/>
                                        <p:tgtEl>
                                          <p:spTgt spid="6"/>
                                        </p:tgtEl>
                                      </p:cBhvr>
                                    </p:animEffect>
                                  </p:childTnLst>
                                </p:cTn>
                              </p:par>
                            </p:childTnLst>
                          </p:cTn>
                        </p:par>
                        <p:par>
                          <p:cTn id="157" fill="hold">
                            <p:stCondLst>
                              <p:cond delay="22860"/>
                            </p:stCondLst>
                            <p:childTnLst>
                              <p:par>
                                <p:cTn id="158" presetID="30" presetClass="entr" presetSubtype="0" fill="hold" nodeType="afterEffect">
                                  <p:stCondLst>
                                    <p:cond delay="0"/>
                                  </p:stCondLst>
                                  <p:childTnLst>
                                    <p:set>
                                      <p:cBhvr>
                                        <p:cTn id="159" dur="1" fill="hold">
                                          <p:stCondLst>
                                            <p:cond delay="0"/>
                                          </p:stCondLst>
                                        </p:cTn>
                                        <p:tgtEl>
                                          <p:spTgt spid="2082"/>
                                        </p:tgtEl>
                                        <p:attrNameLst>
                                          <p:attrName>style.visibility</p:attrName>
                                        </p:attrNameLst>
                                      </p:cBhvr>
                                      <p:to>
                                        <p:strVal val="visible"/>
                                      </p:to>
                                    </p:set>
                                    <p:animEffect transition="in" filter="fade">
                                      <p:cBhvr>
                                        <p:cTn id="160" dur="800" decel="100000"/>
                                        <p:tgtEl>
                                          <p:spTgt spid="2082"/>
                                        </p:tgtEl>
                                      </p:cBhvr>
                                    </p:animEffect>
                                    <p:anim calcmode="lin" valueType="num">
                                      <p:cBhvr>
                                        <p:cTn id="161" dur="800" decel="100000" fill="hold"/>
                                        <p:tgtEl>
                                          <p:spTgt spid="2082"/>
                                        </p:tgtEl>
                                        <p:attrNameLst>
                                          <p:attrName>style.rotation</p:attrName>
                                        </p:attrNameLst>
                                      </p:cBhvr>
                                      <p:tavLst>
                                        <p:tav tm="0">
                                          <p:val>
                                            <p:fltVal val="-90"/>
                                          </p:val>
                                        </p:tav>
                                        <p:tav tm="100000">
                                          <p:val>
                                            <p:fltVal val="0"/>
                                          </p:val>
                                        </p:tav>
                                      </p:tavLst>
                                    </p:anim>
                                    <p:anim calcmode="lin" valueType="num">
                                      <p:cBhvr>
                                        <p:cTn id="162" dur="800" decel="100000" fill="hold"/>
                                        <p:tgtEl>
                                          <p:spTgt spid="2082"/>
                                        </p:tgtEl>
                                        <p:attrNameLst>
                                          <p:attrName>ppt_x</p:attrName>
                                        </p:attrNameLst>
                                      </p:cBhvr>
                                      <p:tavLst>
                                        <p:tav tm="0">
                                          <p:val>
                                            <p:strVal val="#ppt_x+0.4"/>
                                          </p:val>
                                        </p:tav>
                                        <p:tav tm="100000">
                                          <p:val>
                                            <p:strVal val="#ppt_x-0.05"/>
                                          </p:val>
                                        </p:tav>
                                      </p:tavLst>
                                    </p:anim>
                                    <p:anim calcmode="lin" valueType="num">
                                      <p:cBhvr>
                                        <p:cTn id="163" dur="800" decel="100000" fill="hold"/>
                                        <p:tgtEl>
                                          <p:spTgt spid="2082"/>
                                        </p:tgtEl>
                                        <p:attrNameLst>
                                          <p:attrName>ppt_y</p:attrName>
                                        </p:attrNameLst>
                                      </p:cBhvr>
                                      <p:tavLst>
                                        <p:tav tm="0">
                                          <p:val>
                                            <p:strVal val="#ppt_y-0.4"/>
                                          </p:val>
                                        </p:tav>
                                        <p:tav tm="100000">
                                          <p:val>
                                            <p:strVal val="#ppt_y+0.1"/>
                                          </p:val>
                                        </p:tav>
                                      </p:tavLst>
                                    </p:anim>
                                    <p:anim calcmode="lin" valueType="num">
                                      <p:cBhvr>
                                        <p:cTn id="164" dur="200" accel="100000" fill="hold">
                                          <p:stCondLst>
                                            <p:cond delay="800"/>
                                          </p:stCondLst>
                                        </p:cTn>
                                        <p:tgtEl>
                                          <p:spTgt spid="2082"/>
                                        </p:tgtEl>
                                        <p:attrNameLst>
                                          <p:attrName>ppt_x</p:attrName>
                                        </p:attrNameLst>
                                      </p:cBhvr>
                                      <p:tavLst>
                                        <p:tav tm="0">
                                          <p:val>
                                            <p:strVal val="#ppt_x-0.05"/>
                                          </p:val>
                                        </p:tav>
                                        <p:tav tm="100000">
                                          <p:val>
                                            <p:strVal val="#ppt_x"/>
                                          </p:val>
                                        </p:tav>
                                      </p:tavLst>
                                    </p:anim>
                                    <p:anim calcmode="lin" valueType="num">
                                      <p:cBhvr>
                                        <p:cTn id="165" dur="200" accel="100000" fill="hold">
                                          <p:stCondLst>
                                            <p:cond delay="800"/>
                                          </p:stCondLst>
                                        </p:cTn>
                                        <p:tgtEl>
                                          <p:spTgt spid="2082"/>
                                        </p:tgtEl>
                                        <p:attrNameLst>
                                          <p:attrName>ppt_y</p:attrName>
                                        </p:attrNameLst>
                                      </p:cBhvr>
                                      <p:tavLst>
                                        <p:tav tm="0">
                                          <p:val>
                                            <p:strVal val="#ppt_y+0.1"/>
                                          </p:val>
                                        </p:tav>
                                        <p:tav tm="100000">
                                          <p:val>
                                            <p:strVal val="#ppt_y"/>
                                          </p:val>
                                        </p:tav>
                                      </p:tavLst>
                                    </p:anim>
                                  </p:childTnLst>
                                </p:cTn>
                              </p:par>
                            </p:childTnLst>
                          </p:cTn>
                        </p:par>
                        <p:par>
                          <p:cTn id="166" fill="hold">
                            <p:stCondLst>
                              <p:cond delay="23860"/>
                            </p:stCondLst>
                            <p:childTnLst>
                              <p:par>
                                <p:cTn id="167" presetID="52" presetClass="entr" presetSubtype="0" fill="hold" grpId="0" nodeType="afterEffect">
                                  <p:stCondLst>
                                    <p:cond delay="0"/>
                                  </p:stCondLst>
                                  <p:childTnLst>
                                    <p:set>
                                      <p:cBhvr>
                                        <p:cTn id="168" dur="1" fill="hold">
                                          <p:stCondLst>
                                            <p:cond delay="0"/>
                                          </p:stCondLst>
                                        </p:cTn>
                                        <p:tgtEl>
                                          <p:spTgt spid="35"/>
                                        </p:tgtEl>
                                        <p:attrNameLst>
                                          <p:attrName>style.visibility</p:attrName>
                                        </p:attrNameLst>
                                      </p:cBhvr>
                                      <p:to>
                                        <p:strVal val="visible"/>
                                      </p:to>
                                    </p:set>
                                    <p:animScale>
                                      <p:cBhvr>
                                        <p:cTn id="169"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0" dur="1000" decel="50000" fill="hold">
                                          <p:stCondLst>
                                            <p:cond delay="0"/>
                                          </p:stCondLst>
                                        </p:cTn>
                                        <p:tgtEl>
                                          <p:spTgt spid="35"/>
                                        </p:tgtEl>
                                        <p:attrNameLst>
                                          <p:attrName>ppt_x</p:attrName>
                                          <p:attrName>ppt_y</p:attrName>
                                        </p:attrNameLst>
                                      </p:cBhvr>
                                    </p:animMotion>
                                    <p:animEffect transition="in" filter="fade">
                                      <p:cBhvr>
                                        <p:cTn id="171"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6" grpId="0" animBg="1"/>
      <p:bldP spid="8" grpId="0" animBg="1"/>
      <p:bldP spid="11" grpId="0" animBg="1"/>
      <p:bldP spid="13" grpId="0" animBg="1"/>
      <p:bldP spid="16" grpId="0" animBg="1"/>
      <p:bldP spid="18" grpId="0" animBg="1"/>
      <p:bldP spid="20" grpId="0" animBg="1"/>
      <p:bldP spid="23" grpId="0" animBg="1"/>
      <p:bldP spid="25" grpId="0" animBg="1"/>
      <p:bldP spid="33" grpId="0" animBg="1"/>
      <p:bldP spid="3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0" y="0"/>
          <a:ext cx="12192000" cy="6858005"/>
        </p:xfrm>
        <a:graphic>
          <a:graphicData uri="http://schemas.openxmlformats.org/drawingml/2006/table">
            <a:tbl>
              <a:tblPr firstRow="1" bandRow="1">
                <a:tableStyleId>{F5AB1C69-6EDB-4FF4-983F-18BD219EF322}</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1055076">
                <a:tc>
                  <a:txBody>
                    <a:bodyPr/>
                    <a:lstStyle/>
                    <a:p>
                      <a:pPr algn="ctr"/>
                      <a:r>
                        <a:rPr lang="vi-VN" sz="6000" b="1" dirty="0">
                          <a:solidFill>
                            <a:srgbClr val="FF0000"/>
                          </a:solidFill>
                          <a:latin typeface="Cambria" pitchFamily="18" charset="0"/>
                        </a:rPr>
                        <a:t>Quốc</a:t>
                      </a:r>
                      <a:r>
                        <a:rPr lang="vi-VN" sz="6000" b="1" baseline="0" dirty="0">
                          <a:solidFill>
                            <a:srgbClr val="FF0000"/>
                          </a:solidFill>
                          <a:latin typeface="Cambria" pitchFamily="18" charset="0"/>
                        </a:rPr>
                        <a:t> gia</a:t>
                      </a:r>
                      <a:endParaRPr lang="en-US" sz="6000" b="1" dirty="0">
                        <a:solidFill>
                          <a:srgbClr val="FF0000"/>
                        </a:solidFill>
                        <a:latin typeface="Cambria" pitchFamily="18" charset="0"/>
                      </a:endParaRPr>
                    </a:p>
                  </a:txBody>
                  <a:tcPr/>
                </a:tc>
                <a:tc>
                  <a:txBody>
                    <a:bodyPr/>
                    <a:lstStyle/>
                    <a:p>
                      <a:pPr algn="ctr"/>
                      <a:r>
                        <a:rPr lang="vi-VN" sz="6000" b="1" dirty="0">
                          <a:solidFill>
                            <a:srgbClr val="FF0000"/>
                          </a:solidFill>
                          <a:latin typeface="Cambria" pitchFamily="18" charset="0"/>
                        </a:rPr>
                        <a:t>Thủ</a:t>
                      </a:r>
                      <a:r>
                        <a:rPr lang="vi-VN" sz="6000" b="1" baseline="0" dirty="0">
                          <a:solidFill>
                            <a:srgbClr val="FF0000"/>
                          </a:solidFill>
                          <a:latin typeface="Cambria" pitchFamily="18" charset="0"/>
                        </a:rPr>
                        <a:t> đô</a:t>
                      </a:r>
                      <a:endParaRPr lang="en-US" sz="6000" b="1" dirty="0">
                        <a:solidFill>
                          <a:srgbClr val="FF0000"/>
                        </a:solidFill>
                        <a:latin typeface="Cambria" pitchFamily="18" charset="0"/>
                      </a:endParaRPr>
                    </a:p>
                  </a:txBody>
                  <a:tcPr/>
                </a:tc>
                <a:extLst>
                  <a:ext uri="{0D108BD9-81ED-4DB2-BD59-A6C34878D82A}">
                    <a16:rowId xmlns:a16="http://schemas.microsoft.com/office/drawing/2014/main" val="10000"/>
                  </a:ext>
                </a:extLst>
              </a:tr>
              <a:tr h="5275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dirty="0">
                          <a:latin typeface="Cambria" pitchFamily="18" charset="0"/>
                        </a:rPr>
                        <a:t>In-đô-nê-xi-a</a:t>
                      </a:r>
                      <a:endParaRPr lang="en-US" sz="2800" b="1" dirty="0">
                        <a:latin typeface="Cambria" pitchFamily="18" charset="0"/>
                      </a:endParaRPr>
                    </a:p>
                  </a:txBody>
                  <a:tcPr/>
                </a:tc>
                <a:tc>
                  <a:txBody>
                    <a:bodyPr/>
                    <a:lstStyle/>
                    <a:p>
                      <a:pPr algn="l"/>
                      <a:r>
                        <a:rPr lang="vi-VN" sz="2800" i="1" dirty="0">
                          <a:latin typeface="Cambria" pitchFamily="18" charset="0"/>
                        </a:rPr>
                        <a:t>Jakarta</a:t>
                      </a:r>
                      <a:endParaRPr lang="en-US" sz="2800" i="1" dirty="0">
                        <a:latin typeface="Cambria" pitchFamily="18" charset="0"/>
                      </a:endParaRPr>
                    </a:p>
                  </a:txBody>
                  <a:tcPr/>
                </a:tc>
                <a:extLst>
                  <a:ext uri="{0D108BD9-81ED-4DB2-BD59-A6C34878D82A}">
                    <a16:rowId xmlns:a16="http://schemas.microsoft.com/office/drawing/2014/main" val="10001"/>
                  </a:ext>
                </a:extLst>
              </a:tr>
              <a:tr h="5275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dirty="0">
                          <a:latin typeface="Cambria" pitchFamily="18" charset="0"/>
                        </a:rPr>
                        <a:t>Lào</a:t>
                      </a:r>
                      <a:endParaRPr lang="en-US" sz="2800" b="1" dirty="0">
                        <a:latin typeface="Cambria" pitchFamily="18" charset="0"/>
                      </a:endParaRPr>
                    </a:p>
                  </a:txBody>
                  <a:tcPr/>
                </a:tc>
                <a:tc>
                  <a:txBody>
                    <a:bodyPr/>
                    <a:lstStyle/>
                    <a:p>
                      <a:pPr algn="l"/>
                      <a:r>
                        <a:rPr lang="vi-VN" sz="2800" i="1" dirty="0">
                          <a:latin typeface="Cambria" pitchFamily="18" charset="0"/>
                        </a:rPr>
                        <a:t>Viêng</a:t>
                      </a:r>
                      <a:r>
                        <a:rPr lang="vi-VN" sz="2800" i="1" baseline="0" dirty="0">
                          <a:latin typeface="Cambria" pitchFamily="18" charset="0"/>
                        </a:rPr>
                        <a:t> Chăm</a:t>
                      </a:r>
                      <a:endParaRPr lang="en-US" sz="2800" i="1" dirty="0">
                        <a:latin typeface="Cambria" pitchFamily="18" charset="0"/>
                      </a:endParaRPr>
                    </a:p>
                  </a:txBody>
                  <a:tcPr/>
                </a:tc>
                <a:extLst>
                  <a:ext uri="{0D108BD9-81ED-4DB2-BD59-A6C34878D82A}">
                    <a16:rowId xmlns:a16="http://schemas.microsoft.com/office/drawing/2014/main" val="10002"/>
                  </a:ext>
                </a:extLst>
              </a:tr>
              <a:tr h="5275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dirty="0">
                          <a:latin typeface="Cambria" pitchFamily="18" charset="0"/>
                        </a:rPr>
                        <a:t>Cam-pu-chia</a:t>
                      </a:r>
                      <a:endParaRPr lang="en-US" sz="2800" b="1" dirty="0">
                        <a:latin typeface="Cambria" pitchFamily="18" charset="0"/>
                      </a:endParaRPr>
                    </a:p>
                  </a:txBody>
                  <a:tcPr/>
                </a:tc>
                <a:tc>
                  <a:txBody>
                    <a:bodyPr/>
                    <a:lstStyle/>
                    <a:p>
                      <a:pPr algn="l"/>
                      <a:r>
                        <a:rPr lang="vi-VN" sz="2800" i="1" dirty="0">
                          <a:latin typeface="Cambria" pitchFamily="18" charset="0"/>
                        </a:rPr>
                        <a:t>Phn</a:t>
                      </a:r>
                      <a:r>
                        <a:rPr lang="vi-VN" sz="2800" i="1" baseline="0" dirty="0">
                          <a:latin typeface="Cambria" pitchFamily="18" charset="0"/>
                        </a:rPr>
                        <a:t>ôm Pênh</a:t>
                      </a:r>
                      <a:endParaRPr lang="en-US" sz="2800" i="1" dirty="0">
                        <a:latin typeface="Cambria" pitchFamily="18" charset="0"/>
                      </a:endParaRPr>
                    </a:p>
                  </a:txBody>
                  <a:tcPr/>
                </a:tc>
                <a:extLst>
                  <a:ext uri="{0D108BD9-81ED-4DB2-BD59-A6C34878D82A}">
                    <a16:rowId xmlns:a16="http://schemas.microsoft.com/office/drawing/2014/main" val="10003"/>
                  </a:ext>
                </a:extLst>
              </a:tr>
              <a:tr h="5275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dirty="0">
                          <a:latin typeface="Cambria" pitchFamily="18" charset="0"/>
                        </a:rPr>
                        <a:t>Thái Lan</a:t>
                      </a:r>
                      <a:endParaRPr lang="en-US" sz="2800" b="1" dirty="0">
                        <a:latin typeface="Cambria" pitchFamily="18" charset="0"/>
                      </a:endParaRPr>
                    </a:p>
                  </a:txBody>
                  <a:tcPr/>
                </a:tc>
                <a:tc>
                  <a:txBody>
                    <a:bodyPr/>
                    <a:lstStyle/>
                    <a:p>
                      <a:pPr algn="l"/>
                      <a:r>
                        <a:rPr lang="vi-VN" sz="2800" i="1" dirty="0">
                          <a:latin typeface="Cambria" pitchFamily="18" charset="0"/>
                        </a:rPr>
                        <a:t>Bangkok</a:t>
                      </a:r>
                      <a:endParaRPr lang="en-US" sz="2800" i="1" dirty="0">
                        <a:latin typeface="Cambria" pitchFamily="18" charset="0"/>
                      </a:endParaRPr>
                    </a:p>
                  </a:txBody>
                  <a:tcPr/>
                </a:tc>
                <a:extLst>
                  <a:ext uri="{0D108BD9-81ED-4DB2-BD59-A6C34878D82A}">
                    <a16:rowId xmlns:a16="http://schemas.microsoft.com/office/drawing/2014/main" val="10004"/>
                  </a:ext>
                </a:extLst>
              </a:tr>
              <a:tr h="5275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dirty="0">
                          <a:latin typeface="Cambria" pitchFamily="18" charset="0"/>
                        </a:rPr>
                        <a:t>Mi-an-ma</a:t>
                      </a:r>
                      <a:endParaRPr lang="en-US" sz="2800" b="1" dirty="0">
                        <a:latin typeface="Cambria"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i="1" dirty="0">
                          <a:latin typeface="Cambria" pitchFamily="18" charset="0"/>
                        </a:rPr>
                        <a:t>Naypvidaw</a:t>
                      </a:r>
                      <a:endParaRPr lang="en-US" sz="2800" i="1" dirty="0">
                        <a:latin typeface="Cambria" pitchFamily="18" charset="0"/>
                      </a:endParaRPr>
                    </a:p>
                  </a:txBody>
                  <a:tcPr/>
                </a:tc>
                <a:extLst>
                  <a:ext uri="{0D108BD9-81ED-4DB2-BD59-A6C34878D82A}">
                    <a16:rowId xmlns:a16="http://schemas.microsoft.com/office/drawing/2014/main" val="10005"/>
                  </a:ext>
                </a:extLst>
              </a:tr>
              <a:tr h="5275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dirty="0">
                          <a:latin typeface="Cambria" pitchFamily="18" charset="0"/>
                        </a:rPr>
                        <a:t>Ma-lai-xi-a</a:t>
                      </a:r>
                      <a:endParaRPr lang="en-US" sz="2800" b="1" dirty="0">
                        <a:latin typeface="Cambria" pitchFamily="18" charset="0"/>
                      </a:endParaRPr>
                    </a:p>
                  </a:txBody>
                  <a:tcPr/>
                </a:tc>
                <a:tc>
                  <a:txBody>
                    <a:bodyPr/>
                    <a:lstStyle/>
                    <a:p>
                      <a:pPr algn="l"/>
                      <a:r>
                        <a:rPr lang="vi-VN" sz="2800" i="1" dirty="0">
                          <a:latin typeface="Cambria" pitchFamily="18" charset="0"/>
                        </a:rPr>
                        <a:t>Kuala Lumper</a:t>
                      </a:r>
                      <a:endParaRPr lang="en-US" sz="2800" i="1" dirty="0">
                        <a:latin typeface="Cambria" pitchFamily="18" charset="0"/>
                      </a:endParaRPr>
                    </a:p>
                  </a:txBody>
                  <a:tcPr/>
                </a:tc>
                <a:extLst>
                  <a:ext uri="{0D108BD9-81ED-4DB2-BD59-A6C34878D82A}">
                    <a16:rowId xmlns:a16="http://schemas.microsoft.com/office/drawing/2014/main" val="10006"/>
                  </a:ext>
                </a:extLst>
              </a:tr>
              <a:tr h="5275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dirty="0">
                          <a:latin typeface="Cambria" pitchFamily="18" charset="0"/>
                        </a:rPr>
                        <a:t>Xin-ga-po</a:t>
                      </a:r>
                      <a:endParaRPr lang="en-US" sz="2800" b="1" dirty="0">
                        <a:latin typeface="Cambria" pitchFamily="18" charset="0"/>
                      </a:endParaRPr>
                    </a:p>
                  </a:txBody>
                  <a:tcPr/>
                </a:tc>
                <a:tc>
                  <a:txBody>
                    <a:bodyPr/>
                    <a:lstStyle/>
                    <a:p>
                      <a:pPr algn="l"/>
                      <a:r>
                        <a:rPr lang="vi-VN" sz="2800" i="1" dirty="0">
                          <a:latin typeface="Cambria" pitchFamily="18" charset="0"/>
                        </a:rPr>
                        <a:t>Xin-ga-po</a:t>
                      </a:r>
                      <a:endParaRPr lang="en-US" sz="2800" i="1" dirty="0">
                        <a:latin typeface="Cambria" pitchFamily="18" charset="0"/>
                      </a:endParaRPr>
                    </a:p>
                  </a:txBody>
                  <a:tcPr/>
                </a:tc>
                <a:extLst>
                  <a:ext uri="{0D108BD9-81ED-4DB2-BD59-A6C34878D82A}">
                    <a16:rowId xmlns:a16="http://schemas.microsoft.com/office/drawing/2014/main" val="10007"/>
                  </a:ext>
                </a:extLst>
              </a:tr>
              <a:tr h="5275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dirty="0">
                          <a:latin typeface="Cambria" pitchFamily="18" charset="0"/>
                        </a:rPr>
                        <a:t>Phi-lip-pin</a:t>
                      </a:r>
                      <a:endParaRPr lang="en-US" sz="2800" b="1" dirty="0">
                        <a:latin typeface="Cambria" pitchFamily="18" charset="0"/>
                      </a:endParaRPr>
                    </a:p>
                  </a:txBody>
                  <a:tcPr/>
                </a:tc>
                <a:tc>
                  <a:txBody>
                    <a:bodyPr/>
                    <a:lstStyle/>
                    <a:p>
                      <a:pPr algn="l"/>
                      <a:r>
                        <a:rPr lang="vi-VN" sz="2800" i="1" dirty="0">
                          <a:latin typeface="Cambria" pitchFamily="18" charset="0"/>
                        </a:rPr>
                        <a:t>Manila</a:t>
                      </a:r>
                      <a:endParaRPr lang="en-US" sz="2800" i="1" dirty="0">
                        <a:latin typeface="Cambria" pitchFamily="18" charset="0"/>
                      </a:endParaRPr>
                    </a:p>
                  </a:txBody>
                  <a:tcPr/>
                </a:tc>
                <a:extLst>
                  <a:ext uri="{0D108BD9-81ED-4DB2-BD59-A6C34878D82A}">
                    <a16:rowId xmlns:a16="http://schemas.microsoft.com/office/drawing/2014/main" val="10008"/>
                  </a:ext>
                </a:extLst>
              </a:tr>
              <a:tr h="5275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dirty="0">
                          <a:latin typeface="Cambria" pitchFamily="18" charset="0"/>
                        </a:rPr>
                        <a:t>Bru-nây</a:t>
                      </a:r>
                      <a:endParaRPr lang="en-US" sz="2800" b="1" dirty="0">
                        <a:latin typeface="Cambria"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i="1" dirty="0">
                          <a:latin typeface="Cambria" pitchFamily="18" charset="0"/>
                        </a:rPr>
                        <a:t>Bandar Seri</a:t>
                      </a:r>
                      <a:r>
                        <a:rPr lang="vi-VN" sz="2800" i="1" baseline="0" dirty="0">
                          <a:latin typeface="Cambria" pitchFamily="18" charset="0"/>
                        </a:rPr>
                        <a:t> Begawan</a:t>
                      </a:r>
                      <a:endParaRPr lang="en-US" sz="2800" i="1" dirty="0">
                        <a:latin typeface="Cambria" pitchFamily="18" charset="0"/>
                      </a:endParaRPr>
                    </a:p>
                  </a:txBody>
                  <a:tcPr/>
                </a:tc>
                <a:extLst>
                  <a:ext uri="{0D108BD9-81ED-4DB2-BD59-A6C34878D82A}">
                    <a16:rowId xmlns:a16="http://schemas.microsoft.com/office/drawing/2014/main" val="10009"/>
                  </a:ext>
                </a:extLst>
              </a:tr>
              <a:tr h="5275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dirty="0">
                          <a:latin typeface="Cambria" pitchFamily="18" charset="0"/>
                        </a:rPr>
                        <a:t>Việt Nam</a:t>
                      </a:r>
                      <a:endParaRPr lang="en-US" sz="2800" b="1" dirty="0">
                        <a:latin typeface="Cambria" pitchFamily="18" charset="0"/>
                      </a:endParaRPr>
                    </a:p>
                  </a:txBody>
                  <a:tcPr/>
                </a:tc>
                <a:tc>
                  <a:txBody>
                    <a:bodyPr/>
                    <a:lstStyle/>
                    <a:p>
                      <a:pPr algn="l"/>
                      <a:r>
                        <a:rPr lang="vi-VN" sz="2800" i="1" dirty="0">
                          <a:latin typeface="Cambria" pitchFamily="18" charset="0"/>
                        </a:rPr>
                        <a:t>Hà</a:t>
                      </a:r>
                      <a:r>
                        <a:rPr lang="vi-VN" sz="2800" i="1" baseline="0" dirty="0">
                          <a:latin typeface="Cambria" pitchFamily="18" charset="0"/>
                        </a:rPr>
                        <a:t> Nội</a:t>
                      </a:r>
                      <a:endParaRPr lang="en-US" sz="2800" i="1" dirty="0">
                        <a:latin typeface="Cambria" pitchFamily="18" charset="0"/>
                      </a:endParaRPr>
                    </a:p>
                  </a:txBody>
                  <a:tcPr/>
                </a:tc>
                <a:extLst>
                  <a:ext uri="{0D108BD9-81ED-4DB2-BD59-A6C34878D82A}">
                    <a16:rowId xmlns:a16="http://schemas.microsoft.com/office/drawing/2014/main" val="10010"/>
                  </a:ext>
                </a:extLst>
              </a:tr>
              <a:tr h="5275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dirty="0">
                          <a:latin typeface="Cambria" pitchFamily="18" charset="0"/>
                        </a:rPr>
                        <a:t>Đông Ti-mo</a:t>
                      </a:r>
                      <a:endParaRPr lang="en-US" sz="2800" b="1" dirty="0">
                        <a:latin typeface="Cambria" pitchFamily="18" charset="0"/>
                      </a:endParaRPr>
                    </a:p>
                  </a:txBody>
                  <a:tcPr/>
                </a:tc>
                <a:tc>
                  <a:txBody>
                    <a:bodyPr/>
                    <a:lstStyle/>
                    <a:p>
                      <a:pPr algn="l"/>
                      <a:r>
                        <a:rPr lang="vi-VN" sz="2800" i="1" dirty="0">
                          <a:latin typeface="Cambria" pitchFamily="18" charset="0"/>
                        </a:rPr>
                        <a:t>Đili</a:t>
                      </a:r>
                      <a:endParaRPr lang="en-US" sz="2800" i="1" dirty="0">
                        <a:latin typeface="Cambria" pitchFamily="18" charset="0"/>
                      </a:endParaRP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358021772"/>
      </p:ext>
    </p:extLst>
  </p:cSld>
  <p:clrMapOvr>
    <a:masterClrMapping/>
  </p:clrMapOvr>
  <p:transition spd="med">
    <p:pull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2895600"/>
            <a:ext cx="12192000" cy="1089529"/>
          </a:xfrm>
          <a:prstGeom prst="rect">
            <a:avLst/>
          </a:prstGeom>
          <a:noFill/>
        </p:spPr>
        <p:txBody>
          <a:bodyPr wrap="square" rtlCol="0">
            <a:spAutoFit/>
          </a:bodyPr>
          <a:lstStyle/>
          <a:p>
            <a:pPr algn="ctr">
              <a:lnSpc>
                <a:spcPct val="90000"/>
              </a:lnSpc>
            </a:pPr>
            <a:r>
              <a:rPr lang="vi-VN" sz="7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Cambria" pitchFamily="18" charset="0"/>
              </a:rPr>
              <a:t>Các loại cây nông nghiệp</a:t>
            </a:r>
            <a:endParaRPr lang="en-US" sz="7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Cambria" pitchFamily="18" charset="0"/>
            </a:endParaRPr>
          </a:p>
        </p:txBody>
      </p:sp>
      <p:pic>
        <p:nvPicPr>
          <p:cNvPr id="497666" name="Picture 2" descr="Kết quả hình ảnh cho cây lúa nước"/>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Rounded Rectangle 2"/>
          <p:cNvSpPr/>
          <p:nvPr/>
        </p:nvSpPr>
        <p:spPr>
          <a:xfrm>
            <a:off x="0" y="2514600"/>
            <a:ext cx="12192000" cy="18288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11500" dirty="0">
                <a:latin typeface="Cambria" pitchFamily="18" charset="0"/>
              </a:rPr>
              <a:t>Cây lúa nước</a:t>
            </a:r>
            <a:endParaRPr lang="en-US" sz="11500" dirty="0">
              <a:latin typeface="Cambria" pitchFamily="18" charset="0"/>
            </a:endParaRPr>
          </a:p>
        </p:txBody>
      </p:sp>
      <p:pic>
        <p:nvPicPr>
          <p:cNvPr id="497668" name="Picture 4" descr="Kết quả hình ảnh cho khoai lang"/>
          <p:cNvPicPr>
            <a:picLocks noChangeAspect="1" noChangeArrowheads="1"/>
          </p:cNvPicPr>
          <p:nvPr/>
        </p:nvPicPr>
        <p:blipFill>
          <a:blip r:embed="rId3" cstate="print"/>
          <a:srcRect/>
          <a:stretch>
            <a:fillRect/>
          </a:stretch>
        </p:blipFill>
        <p:spPr bwMode="auto">
          <a:xfrm>
            <a:off x="1" y="0"/>
            <a:ext cx="4267200" cy="3429000"/>
          </a:xfrm>
          <a:prstGeom prst="rect">
            <a:avLst/>
          </a:prstGeom>
          <a:noFill/>
        </p:spPr>
      </p:pic>
      <p:pic>
        <p:nvPicPr>
          <p:cNvPr id="497670" name="Picture 6" descr="Kết quả hình ảnh cho ngô"/>
          <p:cNvPicPr>
            <a:picLocks noChangeAspect="1" noChangeArrowheads="1"/>
          </p:cNvPicPr>
          <p:nvPr/>
        </p:nvPicPr>
        <p:blipFill>
          <a:blip r:embed="rId4" cstate="print"/>
          <a:srcRect/>
          <a:stretch>
            <a:fillRect/>
          </a:stretch>
        </p:blipFill>
        <p:spPr bwMode="auto">
          <a:xfrm>
            <a:off x="0" y="3429000"/>
            <a:ext cx="4267200" cy="3429000"/>
          </a:xfrm>
          <a:prstGeom prst="rect">
            <a:avLst/>
          </a:prstGeom>
          <a:noFill/>
        </p:spPr>
      </p:pic>
      <p:pic>
        <p:nvPicPr>
          <p:cNvPr id="497672" name="Picture 8" descr="Kết quả hình ảnh cho sầu riêng"/>
          <p:cNvPicPr>
            <a:picLocks noChangeAspect="1" noChangeArrowheads="1"/>
          </p:cNvPicPr>
          <p:nvPr/>
        </p:nvPicPr>
        <p:blipFill>
          <a:blip r:embed="rId5" cstate="print"/>
          <a:srcRect/>
          <a:stretch>
            <a:fillRect/>
          </a:stretch>
        </p:blipFill>
        <p:spPr bwMode="auto">
          <a:xfrm>
            <a:off x="4267200" y="0"/>
            <a:ext cx="3962400" cy="3429000"/>
          </a:xfrm>
          <a:prstGeom prst="rect">
            <a:avLst/>
          </a:prstGeom>
          <a:noFill/>
        </p:spPr>
      </p:pic>
      <p:pic>
        <p:nvPicPr>
          <p:cNvPr id="497674" name="Picture 10" descr="Kết quả hình ảnh cho dừa"/>
          <p:cNvPicPr>
            <a:picLocks noChangeAspect="1" noChangeArrowheads="1"/>
          </p:cNvPicPr>
          <p:nvPr/>
        </p:nvPicPr>
        <p:blipFill>
          <a:blip r:embed="rId6" cstate="print"/>
          <a:srcRect/>
          <a:stretch>
            <a:fillRect/>
          </a:stretch>
        </p:blipFill>
        <p:spPr bwMode="auto">
          <a:xfrm>
            <a:off x="4267200" y="3429000"/>
            <a:ext cx="3962400" cy="3429000"/>
          </a:xfrm>
          <a:prstGeom prst="rect">
            <a:avLst/>
          </a:prstGeom>
          <a:noFill/>
        </p:spPr>
      </p:pic>
      <p:pic>
        <p:nvPicPr>
          <p:cNvPr id="497676" name="Picture 12" descr="Kết quả hình ảnh cho chanh"/>
          <p:cNvPicPr>
            <a:picLocks noChangeAspect="1" noChangeArrowheads="1"/>
          </p:cNvPicPr>
          <p:nvPr/>
        </p:nvPicPr>
        <p:blipFill>
          <a:blip r:embed="rId7" cstate="print"/>
          <a:srcRect/>
          <a:stretch>
            <a:fillRect/>
          </a:stretch>
        </p:blipFill>
        <p:spPr bwMode="auto">
          <a:xfrm>
            <a:off x="8229600" y="0"/>
            <a:ext cx="3962400" cy="3429000"/>
          </a:xfrm>
          <a:prstGeom prst="rect">
            <a:avLst/>
          </a:prstGeom>
          <a:noFill/>
        </p:spPr>
      </p:pic>
      <p:pic>
        <p:nvPicPr>
          <p:cNvPr id="497678" name="Picture 14" descr="Kết quả hình ảnh cho xoài"/>
          <p:cNvPicPr>
            <a:picLocks noChangeAspect="1" noChangeArrowheads="1"/>
          </p:cNvPicPr>
          <p:nvPr/>
        </p:nvPicPr>
        <p:blipFill>
          <a:blip r:embed="rId8" cstate="print"/>
          <a:srcRect/>
          <a:stretch>
            <a:fillRect/>
          </a:stretch>
        </p:blipFill>
        <p:spPr bwMode="auto">
          <a:xfrm>
            <a:off x="8229600" y="3429000"/>
            <a:ext cx="3962400" cy="3429000"/>
          </a:xfrm>
          <a:prstGeom prst="rect">
            <a:avLst/>
          </a:prstGeom>
          <a:noFill/>
        </p:spPr>
      </p:pic>
      <p:sp>
        <p:nvSpPr>
          <p:cNvPr id="10" name="Round Diagonal Corner Rectangle 9"/>
          <p:cNvSpPr/>
          <p:nvPr/>
        </p:nvSpPr>
        <p:spPr>
          <a:xfrm>
            <a:off x="0" y="2514600"/>
            <a:ext cx="4267200" cy="914400"/>
          </a:xfrm>
          <a:prstGeom prst="round2DiagRect">
            <a:avLst>
              <a:gd name="adj1" fmla="val 50000"/>
              <a:gd name="adj2" fmla="val 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6000" dirty="0">
                <a:latin typeface="Cambria" pitchFamily="18" charset="0"/>
              </a:rPr>
              <a:t>Khoai lang</a:t>
            </a:r>
            <a:endParaRPr lang="en-US" sz="6000" dirty="0">
              <a:latin typeface="Cambria" pitchFamily="18" charset="0"/>
            </a:endParaRPr>
          </a:p>
        </p:txBody>
      </p:sp>
      <p:sp>
        <p:nvSpPr>
          <p:cNvPr id="11" name="Round Diagonal Corner Rectangle 10"/>
          <p:cNvSpPr/>
          <p:nvPr/>
        </p:nvSpPr>
        <p:spPr>
          <a:xfrm>
            <a:off x="0" y="5943600"/>
            <a:ext cx="4267200" cy="914400"/>
          </a:xfrm>
          <a:prstGeom prst="round2DiagRect">
            <a:avLst>
              <a:gd name="adj1" fmla="val 50000"/>
              <a:gd name="adj2" fmla="val 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6000" dirty="0">
                <a:latin typeface="Cambria" pitchFamily="18" charset="0"/>
              </a:rPr>
              <a:t>Ngô</a:t>
            </a:r>
            <a:endParaRPr lang="en-US" sz="6000" dirty="0">
              <a:latin typeface="Cambria" pitchFamily="18" charset="0"/>
            </a:endParaRPr>
          </a:p>
        </p:txBody>
      </p:sp>
      <p:sp>
        <p:nvSpPr>
          <p:cNvPr id="12" name="Round Diagonal Corner Rectangle 11"/>
          <p:cNvSpPr/>
          <p:nvPr/>
        </p:nvSpPr>
        <p:spPr>
          <a:xfrm>
            <a:off x="4267200" y="2514600"/>
            <a:ext cx="3962400" cy="914400"/>
          </a:xfrm>
          <a:prstGeom prst="round2DiagRect">
            <a:avLst>
              <a:gd name="adj1" fmla="val 50000"/>
              <a:gd name="adj2" fmla="val 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6000" dirty="0">
                <a:latin typeface="Cambria" pitchFamily="18" charset="0"/>
              </a:rPr>
              <a:t>Sầu riêng</a:t>
            </a:r>
            <a:endParaRPr lang="en-US" sz="6000" dirty="0">
              <a:latin typeface="Cambria" pitchFamily="18" charset="0"/>
            </a:endParaRPr>
          </a:p>
        </p:txBody>
      </p:sp>
      <p:sp>
        <p:nvSpPr>
          <p:cNvPr id="14" name="Round Diagonal Corner Rectangle 13"/>
          <p:cNvSpPr/>
          <p:nvPr/>
        </p:nvSpPr>
        <p:spPr>
          <a:xfrm>
            <a:off x="4267200" y="5943600"/>
            <a:ext cx="3962400" cy="914400"/>
          </a:xfrm>
          <a:prstGeom prst="round2DiagRect">
            <a:avLst>
              <a:gd name="adj1" fmla="val 50000"/>
              <a:gd name="adj2" fmla="val 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6000" dirty="0">
                <a:latin typeface="Cambria" pitchFamily="18" charset="0"/>
              </a:rPr>
              <a:t>Dừa</a:t>
            </a:r>
            <a:endParaRPr lang="en-US" sz="6000" dirty="0">
              <a:latin typeface="Cambria" pitchFamily="18" charset="0"/>
            </a:endParaRPr>
          </a:p>
        </p:txBody>
      </p:sp>
      <p:sp>
        <p:nvSpPr>
          <p:cNvPr id="15" name="Round Diagonal Corner Rectangle 14"/>
          <p:cNvSpPr/>
          <p:nvPr/>
        </p:nvSpPr>
        <p:spPr>
          <a:xfrm>
            <a:off x="8229600" y="2514600"/>
            <a:ext cx="3962400" cy="914400"/>
          </a:xfrm>
          <a:prstGeom prst="round2DiagRect">
            <a:avLst>
              <a:gd name="adj1" fmla="val 50000"/>
              <a:gd name="adj2" fmla="val 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6000" dirty="0">
                <a:latin typeface="Cambria" pitchFamily="18" charset="0"/>
              </a:rPr>
              <a:t>Chanh</a:t>
            </a:r>
            <a:endParaRPr lang="en-US" sz="6000" dirty="0">
              <a:latin typeface="Cambria" pitchFamily="18" charset="0"/>
            </a:endParaRPr>
          </a:p>
        </p:txBody>
      </p:sp>
      <p:sp>
        <p:nvSpPr>
          <p:cNvPr id="16" name="Round Diagonal Corner Rectangle 15"/>
          <p:cNvSpPr/>
          <p:nvPr/>
        </p:nvSpPr>
        <p:spPr>
          <a:xfrm>
            <a:off x="8229600" y="5943600"/>
            <a:ext cx="3962400" cy="914400"/>
          </a:xfrm>
          <a:prstGeom prst="round2DiagRect">
            <a:avLst>
              <a:gd name="adj1" fmla="val 50000"/>
              <a:gd name="adj2" fmla="val 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6000" dirty="0">
                <a:latin typeface="Cambria" pitchFamily="18" charset="0"/>
              </a:rPr>
              <a:t>Xoài</a:t>
            </a:r>
            <a:endParaRPr lang="en-US" sz="6000" dirty="0">
              <a:latin typeface="Cambria" pitchFamily="18" charset="0"/>
            </a:endParaRPr>
          </a:p>
        </p:txBody>
      </p:sp>
    </p:spTree>
    <p:extLst>
      <p:ext uri="{BB962C8B-B14F-4D97-AF65-F5344CB8AC3E}">
        <p14:creationId xmlns:p14="http://schemas.microsoft.com/office/powerpoint/2010/main" val="2691804680"/>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ou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97666"/>
                                        </p:tgtEl>
                                        <p:attrNameLst>
                                          <p:attrName>style.visibility</p:attrName>
                                        </p:attrNameLst>
                                      </p:cBhvr>
                                      <p:to>
                                        <p:strVal val="hidden"/>
                                      </p:to>
                                    </p:set>
                                  </p:childTnLst>
                                </p:cTn>
                              </p:par>
                              <p:par>
                                <p:cTn id="12" presetID="9" presetClass="exit" presetSubtype="0" fill="hold" grpId="1" nodeType="withEffect">
                                  <p:stCondLst>
                                    <p:cond delay="0"/>
                                  </p:stCondLst>
                                  <p:childTnLst>
                                    <p:animEffect transition="out" filter="dissolv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par>
                          <p:cTn id="15" fill="hold">
                            <p:stCondLst>
                              <p:cond delay="500"/>
                            </p:stCondLst>
                            <p:childTnLst>
                              <p:par>
                                <p:cTn id="16" presetID="55"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strVal val="#ppt_w*0.70"/>
                                          </p:val>
                                        </p:tav>
                                        <p:tav tm="100000">
                                          <p:val>
                                            <p:strVal val="#ppt_w"/>
                                          </p:val>
                                        </p:tav>
                                      </p:tavLst>
                                    </p:anim>
                                    <p:anim calcmode="lin" valueType="num">
                                      <p:cBhvr>
                                        <p:cTn id="19" dur="1000" fill="hold"/>
                                        <p:tgtEl>
                                          <p:spTgt spid="17"/>
                                        </p:tgtEl>
                                        <p:attrNameLst>
                                          <p:attrName>ppt_h</p:attrName>
                                        </p:attrNameLst>
                                      </p:cBhvr>
                                      <p:tavLst>
                                        <p:tav tm="0">
                                          <p:val>
                                            <p:strVal val="#ppt_h"/>
                                          </p:val>
                                        </p:tav>
                                        <p:tav tm="100000">
                                          <p:val>
                                            <p:strVal val="#ppt_h"/>
                                          </p:val>
                                        </p:tav>
                                      </p:tavLst>
                                    </p:anim>
                                    <p:animEffect transition="in" filter="fade">
                                      <p:cBhvr>
                                        <p:cTn id="20" dur="1000"/>
                                        <p:tgtEl>
                                          <p:spTgt spid="17"/>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497668"/>
                                        </p:tgtEl>
                                        <p:attrNameLst>
                                          <p:attrName>style.visibility</p:attrName>
                                        </p:attrNameLst>
                                      </p:cBhvr>
                                      <p:to>
                                        <p:strVal val="visible"/>
                                      </p:to>
                                    </p:set>
                                    <p:animEffect transition="in" filter="randombar(horizontal)">
                                      <p:cBhvr>
                                        <p:cTn id="24" dur="500"/>
                                        <p:tgtEl>
                                          <p:spTgt spid="497668"/>
                                        </p:tgtEl>
                                      </p:cBhvr>
                                    </p:animEffect>
                                  </p:childTnLst>
                                </p:cTn>
                              </p:par>
                            </p:childTnLst>
                          </p:cTn>
                        </p:par>
                        <p:par>
                          <p:cTn id="25" fill="hold">
                            <p:stCondLst>
                              <p:cond delay="2000"/>
                            </p:stCondLst>
                            <p:childTnLst>
                              <p:par>
                                <p:cTn id="26" presetID="24" presetClass="entr" presetSubtype="0" fill="hold" nodeType="afterEffect">
                                  <p:stCondLst>
                                    <p:cond delay="0"/>
                                  </p:stCondLst>
                                  <p:childTnLst>
                                    <p:set>
                                      <p:cBhvr>
                                        <p:cTn id="27" dur="1" fill="hold">
                                          <p:stCondLst>
                                            <p:cond delay="0"/>
                                          </p:stCondLst>
                                        </p:cTn>
                                        <p:tgtEl>
                                          <p:spTgt spid="497670"/>
                                        </p:tgtEl>
                                        <p:attrNameLst>
                                          <p:attrName>style.visibility</p:attrName>
                                        </p:attrNameLst>
                                      </p:cBhvr>
                                      <p:to>
                                        <p:strVal val="visible"/>
                                      </p:to>
                                    </p:set>
                                    <p:anim to="" calcmode="lin" valueType="num">
                                      <p:cBhvr>
                                        <p:cTn id="28" dur="1" fill="hold"/>
                                        <p:tgtEl>
                                          <p:spTgt spid="497670"/>
                                        </p:tgtEl>
                                        <p:attrNameLst>
                                          <p:attrName/>
                                        </p:attrNameLst>
                                      </p:cBhvr>
                                    </p:anim>
                                  </p:childTnLst>
                                </p:cTn>
                              </p:par>
                            </p:childTnLst>
                          </p:cTn>
                        </p:par>
                        <p:par>
                          <p:cTn id="29" fill="hold">
                            <p:stCondLst>
                              <p:cond delay="2000"/>
                            </p:stCondLst>
                            <p:childTnLst>
                              <p:par>
                                <p:cTn id="30" presetID="16" presetClass="entr" presetSubtype="42" fill="hold" nodeType="afterEffect">
                                  <p:stCondLst>
                                    <p:cond delay="0"/>
                                  </p:stCondLst>
                                  <p:childTnLst>
                                    <p:set>
                                      <p:cBhvr>
                                        <p:cTn id="31" dur="1" fill="hold">
                                          <p:stCondLst>
                                            <p:cond delay="0"/>
                                          </p:stCondLst>
                                        </p:cTn>
                                        <p:tgtEl>
                                          <p:spTgt spid="497672"/>
                                        </p:tgtEl>
                                        <p:attrNameLst>
                                          <p:attrName>style.visibility</p:attrName>
                                        </p:attrNameLst>
                                      </p:cBhvr>
                                      <p:to>
                                        <p:strVal val="visible"/>
                                      </p:to>
                                    </p:set>
                                    <p:animEffect transition="in" filter="barn(outHorizontal)">
                                      <p:cBhvr>
                                        <p:cTn id="32" dur="500"/>
                                        <p:tgtEl>
                                          <p:spTgt spid="497672"/>
                                        </p:tgtEl>
                                      </p:cBhvr>
                                    </p:animEffect>
                                  </p:childTnLst>
                                </p:cTn>
                              </p:par>
                            </p:childTnLst>
                          </p:cTn>
                        </p:par>
                        <p:par>
                          <p:cTn id="33" fill="hold">
                            <p:stCondLst>
                              <p:cond delay="2500"/>
                            </p:stCondLst>
                            <p:childTnLst>
                              <p:par>
                                <p:cTn id="34" presetID="18" presetClass="entr" presetSubtype="3" fill="hold" nodeType="afterEffect">
                                  <p:stCondLst>
                                    <p:cond delay="0"/>
                                  </p:stCondLst>
                                  <p:childTnLst>
                                    <p:set>
                                      <p:cBhvr>
                                        <p:cTn id="35" dur="1" fill="hold">
                                          <p:stCondLst>
                                            <p:cond delay="0"/>
                                          </p:stCondLst>
                                        </p:cTn>
                                        <p:tgtEl>
                                          <p:spTgt spid="497674"/>
                                        </p:tgtEl>
                                        <p:attrNameLst>
                                          <p:attrName>style.visibility</p:attrName>
                                        </p:attrNameLst>
                                      </p:cBhvr>
                                      <p:to>
                                        <p:strVal val="visible"/>
                                      </p:to>
                                    </p:set>
                                    <p:animEffect transition="in" filter="strips(upRight)">
                                      <p:cBhvr>
                                        <p:cTn id="36" dur="500"/>
                                        <p:tgtEl>
                                          <p:spTgt spid="497674"/>
                                        </p:tgtEl>
                                      </p:cBhvr>
                                    </p:animEffect>
                                  </p:childTnLst>
                                </p:cTn>
                              </p:par>
                            </p:childTnLst>
                          </p:cTn>
                        </p:par>
                        <p:par>
                          <p:cTn id="37" fill="hold">
                            <p:stCondLst>
                              <p:cond delay="3000"/>
                            </p:stCondLst>
                            <p:childTnLst>
                              <p:par>
                                <p:cTn id="38" presetID="20" presetClass="entr" presetSubtype="0" fill="hold" nodeType="afterEffect">
                                  <p:stCondLst>
                                    <p:cond delay="0"/>
                                  </p:stCondLst>
                                  <p:childTnLst>
                                    <p:set>
                                      <p:cBhvr>
                                        <p:cTn id="39" dur="1" fill="hold">
                                          <p:stCondLst>
                                            <p:cond delay="0"/>
                                          </p:stCondLst>
                                        </p:cTn>
                                        <p:tgtEl>
                                          <p:spTgt spid="497676"/>
                                        </p:tgtEl>
                                        <p:attrNameLst>
                                          <p:attrName>style.visibility</p:attrName>
                                        </p:attrNameLst>
                                      </p:cBhvr>
                                      <p:to>
                                        <p:strVal val="visible"/>
                                      </p:to>
                                    </p:set>
                                    <p:animEffect transition="in" filter="wedge">
                                      <p:cBhvr>
                                        <p:cTn id="40" dur="2000"/>
                                        <p:tgtEl>
                                          <p:spTgt spid="497676"/>
                                        </p:tgtEl>
                                      </p:cBhvr>
                                    </p:animEffect>
                                  </p:childTnLst>
                                </p:cTn>
                              </p:par>
                            </p:childTnLst>
                          </p:cTn>
                        </p:par>
                        <p:par>
                          <p:cTn id="41" fill="hold">
                            <p:stCondLst>
                              <p:cond delay="5000"/>
                            </p:stCondLst>
                            <p:childTnLst>
                              <p:par>
                                <p:cTn id="42" presetID="21" presetClass="entr" presetSubtype="1" fill="hold" nodeType="afterEffect">
                                  <p:stCondLst>
                                    <p:cond delay="0"/>
                                  </p:stCondLst>
                                  <p:childTnLst>
                                    <p:set>
                                      <p:cBhvr>
                                        <p:cTn id="43" dur="1" fill="hold">
                                          <p:stCondLst>
                                            <p:cond delay="0"/>
                                          </p:stCondLst>
                                        </p:cTn>
                                        <p:tgtEl>
                                          <p:spTgt spid="497678"/>
                                        </p:tgtEl>
                                        <p:attrNameLst>
                                          <p:attrName>style.visibility</p:attrName>
                                        </p:attrNameLst>
                                      </p:cBhvr>
                                      <p:to>
                                        <p:strVal val="visible"/>
                                      </p:to>
                                    </p:set>
                                    <p:animEffect transition="in" filter="wheel(1)">
                                      <p:cBhvr>
                                        <p:cTn id="44" dur="2000"/>
                                        <p:tgtEl>
                                          <p:spTgt spid="497678"/>
                                        </p:tgtEl>
                                      </p:cBhvr>
                                    </p:animEffect>
                                  </p:childTnLst>
                                </p:cTn>
                              </p:par>
                            </p:childTnLst>
                          </p:cTn>
                        </p:par>
                        <p:par>
                          <p:cTn id="45" fill="hold">
                            <p:stCondLst>
                              <p:cond delay="7000"/>
                            </p:stCondLst>
                            <p:childTnLst>
                              <p:par>
                                <p:cTn id="46" presetID="22" presetClass="entr" presetSubtype="1"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up)">
                                      <p:cBhvr>
                                        <p:cTn id="48" dur="500"/>
                                        <p:tgtEl>
                                          <p:spTgt spid="10"/>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down)">
                                      <p:cBhvr>
                                        <p:cTn id="51" dur="500"/>
                                        <p:tgtEl>
                                          <p:spTgt spid="11"/>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up)">
                                      <p:cBhvr>
                                        <p:cTn id="54" dur="500"/>
                                        <p:tgtEl>
                                          <p:spTgt spid="12"/>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up)">
                                      <p:cBhvr>
                                        <p:cTn id="60" dur="500"/>
                                        <p:tgtEl>
                                          <p:spTgt spid="15"/>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animBg="1"/>
      <p:bldP spid="3" grpId="1" animBg="1"/>
      <p:bldP spid="10" grpId="0" animBg="1"/>
      <p:bldP spid="11" grpId="0" animBg="1"/>
      <p:bldP spid="12"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descr="9bc9b167ee24a2798f13e3608a24363d">
            <a:extLst>
              <a:ext uri="{FF2B5EF4-FFF2-40B4-BE49-F238E27FC236}">
                <a16:creationId xmlns:a16="http://schemas.microsoft.com/office/drawing/2014/main" id="{04575680-A510-269F-C730-31A2AD8D8A18}"/>
              </a:ext>
            </a:extLst>
          </p:cNvPr>
          <p:cNvPicPr>
            <a:picLocks noChangeAspect="1"/>
          </p:cNvPicPr>
          <p:nvPr/>
        </p:nvPicPr>
        <p:blipFill>
          <a:blip r:embed="rId2"/>
          <a:stretch>
            <a:fillRect/>
          </a:stretch>
        </p:blipFill>
        <p:spPr>
          <a:xfrm>
            <a:off x="33051" y="11017"/>
            <a:ext cx="12091976" cy="6858000"/>
          </a:xfrm>
          <a:prstGeom prst="rect">
            <a:avLst/>
          </a:prstGeom>
        </p:spPr>
      </p:pic>
      <p:pic>
        <p:nvPicPr>
          <p:cNvPr id="6" name="图片 1" descr="718caf499db07fd38be4c4aec946eb59">
            <a:extLst>
              <a:ext uri="{FF2B5EF4-FFF2-40B4-BE49-F238E27FC236}">
                <a16:creationId xmlns:a16="http://schemas.microsoft.com/office/drawing/2014/main" id="{4251C03E-4870-E7A2-219E-84E9F6048FCD}"/>
              </a:ext>
            </a:extLst>
          </p:cNvPr>
          <p:cNvPicPr>
            <a:picLocks noChangeAspect="1"/>
          </p:cNvPicPr>
          <p:nvPr/>
        </p:nvPicPr>
        <p:blipFill>
          <a:blip r:embed="rId3"/>
          <a:stretch>
            <a:fillRect/>
          </a:stretch>
        </p:blipFill>
        <p:spPr>
          <a:xfrm>
            <a:off x="550844" y="-272624"/>
            <a:ext cx="10069417" cy="2331933"/>
          </a:xfrm>
          <a:prstGeom prst="rect">
            <a:avLst/>
          </a:prstGeom>
        </p:spPr>
      </p:pic>
      <p:sp>
        <p:nvSpPr>
          <p:cNvPr id="7" name="矩形 6">
            <a:extLst>
              <a:ext uri="{FF2B5EF4-FFF2-40B4-BE49-F238E27FC236}">
                <a16:creationId xmlns:a16="http://schemas.microsoft.com/office/drawing/2014/main" id="{EA1E225E-D43D-DA3E-B62A-460C30837456}"/>
              </a:ext>
            </a:extLst>
          </p:cNvPr>
          <p:cNvSpPr>
            <a:spLocks noChangeArrowheads="1"/>
          </p:cNvSpPr>
          <p:nvPr/>
        </p:nvSpPr>
        <p:spPr bwMode="auto">
          <a:xfrm>
            <a:off x="3774854" y="658311"/>
            <a:ext cx="5269993" cy="646331"/>
          </a:xfrm>
          <a:prstGeom prst="rect">
            <a:avLst/>
          </a:prstGeom>
          <a:noFill/>
          <a:ln w="9525">
            <a:noFill/>
            <a:miter lim="800000"/>
          </a:ln>
        </p:spPr>
        <p:txBody>
          <a:bodyPr wrap="square">
            <a:spAutoFit/>
          </a:bodyPr>
          <a:lstStyle/>
          <a:p>
            <a:pPr algn="l"/>
            <a:r>
              <a:rPr lang="en-US" altLang="zh-CN" sz="3600" b="1" dirty="0">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KHÁM PHÁ ĐÓ ĐÂY…</a:t>
            </a:r>
            <a:endParaRPr lang="zh-CN" altLang="en-US" sz="3600" b="1" dirty="0">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10" name="TextBox 9">
            <a:extLst>
              <a:ext uri="{FF2B5EF4-FFF2-40B4-BE49-F238E27FC236}">
                <a16:creationId xmlns:a16="http://schemas.microsoft.com/office/drawing/2014/main" id="{8527F2A3-69FE-D57A-2E44-1F21B7C00A8F}"/>
              </a:ext>
            </a:extLst>
          </p:cNvPr>
          <p:cNvSpPr txBox="1"/>
          <p:nvPr/>
        </p:nvSpPr>
        <p:spPr>
          <a:xfrm>
            <a:off x="1784599" y="6262208"/>
            <a:ext cx="2769174"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Sư</a:t>
            </a:r>
            <a:endParaRPr lang="en-US" sz="32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A52749C-7AE3-5A93-3F66-EAD3866ADD5F}"/>
              </a:ext>
            </a:extLst>
          </p:cNvPr>
          <p:cNvSpPr txBox="1"/>
          <p:nvPr/>
        </p:nvSpPr>
        <p:spPr>
          <a:xfrm>
            <a:off x="7446356" y="4511002"/>
            <a:ext cx="3645569" cy="8679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lnSpc>
                <a:spcPct val="90000"/>
              </a:lnSpc>
            </a:pPr>
            <a:r>
              <a:rPr lang="en-US" sz="2800" b="1" dirty="0">
                <a:latin typeface="Cambria" pitchFamily="18" charset="0"/>
              </a:rPr>
              <a:t>Xin – ga - po</a:t>
            </a:r>
          </a:p>
          <a:p>
            <a:pPr algn="ctr">
              <a:lnSpc>
                <a:spcPct val="90000"/>
              </a:lnSpc>
            </a:pPr>
            <a:r>
              <a:rPr lang="en-US" sz="2800" b="1" dirty="0" err="1">
                <a:latin typeface="Cambria" pitchFamily="18" charset="0"/>
              </a:rPr>
              <a:t>Thủ</a:t>
            </a:r>
            <a:r>
              <a:rPr lang="en-US" sz="2800" b="1" dirty="0">
                <a:latin typeface="Cambria" pitchFamily="18" charset="0"/>
              </a:rPr>
              <a:t> </a:t>
            </a:r>
            <a:r>
              <a:rPr lang="en-US" sz="2800" b="1" dirty="0" err="1">
                <a:latin typeface="Cambria" pitchFamily="18" charset="0"/>
              </a:rPr>
              <a:t>đô:Xin</a:t>
            </a:r>
            <a:r>
              <a:rPr lang="en-US" sz="2800" b="1" dirty="0">
                <a:latin typeface="Cambria" pitchFamily="18" charset="0"/>
              </a:rPr>
              <a:t> – ga - po</a:t>
            </a:r>
          </a:p>
        </p:txBody>
      </p:sp>
      <p:pic>
        <p:nvPicPr>
          <p:cNvPr id="11" name="Picture 10" descr="A statue of a lion with a water spouting out of it&#10;&#10;Description automatically generated">
            <a:extLst>
              <a:ext uri="{FF2B5EF4-FFF2-40B4-BE49-F238E27FC236}">
                <a16:creationId xmlns:a16="http://schemas.microsoft.com/office/drawing/2014/main" id="{9D909682-2027-220C-822F-425537678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24" y="1518971"/>
            <a:ext cx="6353694" cy="476527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Picture 14" descr="Kết quả hình ảnh cho quốc kỳ singapore">
            <a:extLst>
              <a:ext uri="{FF2B5EF4-FFF2-40B4-BE49-F238E27FC236}">
                <a16:creationId xmlns:a16="http://schemas.microsoft.com/office/drawing/2014/main" id="{2BB95FB5-8EA5-C3DE-3DE0-B5505742DC6D}"/>
              </a:ext>
            </a:extLst>
          </p:cNvPr>
          <p:cNvPicPr>
            <a:picLocks noChangeAspect="1" noChangeArrowheads="1"/>
          </p:cNvPicPr>
          <p:nvPr/>
        </p:nvPicPr>
        <p:blipFill>
          <a:blip r:embed="rId5" cstate="print"/>
          <a:srcRect/>
          <a:stretch>
            <a:fillRect/>
          </a:stretch>
        </p:blipFill>
        <p:spPr bwMode="auto">
          <a:xfrm>
            <a:off x="7792881" y="2259975"/>
            <a:ext cx="2952520" cy="2050361"/>
          </a:xfrm>
          <a:prstGeom prst="rect">
            <a:avLst/>
          </a:prstGeom>
          <a:noFill/>
        </p:spPr>
      </p:pic>
    </p:spTree>
    <p:extLst>
      <p:ext uri="{BB962C8B-B14F-4D97-AF65-F5344CB8AC3E}">
        <p14:creationId xmlns:p14="http://schemas.microsoft.com/office/powerpoint/2010/main" val="355649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f8a2044e20087583aff1b271baf2344"/>
          <p:cNvPicPr>
            <a:picLocks noChangeAspect="1"/>
          </p:cNvPicPr>
          <p:nvPr/>
        </p:nvPicPr>
        <p:blipFill>
          <a:blip r:embed="rId4"/>
          <a:stretch>
            <a:fillRect/>
          </a:stretch>
        </p:blipFill>
        <p:spPr>
          <a:xfrm>
            <a:off x="10289348" y="-579147"/>
            <a:ext cx="1817572" cy="1817572"/>
          </a:xfrm>
          <a:prstGeom prst="rect">
            <a:avLst/>
          </a:prstGeom>
        </p:spPr>
      </p:pic>
      <p:pic>
        <p:nvPicPr>
          <p:cNvPr id="7" name="淘宝网chenying0907出品 6"/>
          <p:cNvPicPr>
            <a:picLocks noChangeAspect="1"/>
          </p:cNvPicPr>
          <p:nvPr/>
        </p:nvPicPr>
        <p:blipFill rotWithShape="1">
          <a:blip r:embed="rId5" cstate="print">
            <a:extLst>
              <a:ext uri="{28A0092B-C50C-407E-A947-70E740481C1C}">
                <a14:useLocalDpi xmlns:a14="http://schemas.microsoft.com/office/drawing/2010/main" val="0"/>
              </a:ext>
            </a:extLst>
          </a:blip>
          <a:srcRect l="11979" t="39815" r="55625" b="17593"/>
          <a:stretch>
            <a:fillRect/>
          </a:stretch>
        </p:blipFill>
        <p:spPr>
          <a:xfrm>
            <a:off x="7623533" y="5148849"/>
            <a:ext cx="2206450" cy="1631824"/>
          </a:xfrm>
          <a:prstGeom prst="rect">
            <a:avLst/>
          </a:prstGeom>
        </p:spPr>
      </p:pic>
      <p:grpSp>
        <p:nvGrpSpPr>
          <p:cNvPr id="5" name="淘宝网Chenying0907出品 2"/>
          <p:cNvGrpSpPr/>
          <p:nvPr/>
        </p:nvGrpSpPr>
        <p:grpSpPr>
          <a:xfrm>
            <a:off x="268046" y="-253140"/>
            <a:ext cx="1662430" cy="1696720"/>
            <a:chOff x="3561556" y="1533525"/>
            <a:chExt cx="1383876" cy="1411856"/>
          </a:xfrm>
        </p:grpSpPr>
        <p:pic>
          <p:nvPicPr>
            <p:cNvPr id="9" name="淘宝网chenying0907出品 8"/>
            <p:cNvPicPr>
              <a:picLocks noChangeAspect="1"/>
            </p:cNvPicPr>
            <p:nvPr/>
          </p:nvPicPr>
          <p:blipFill rotWithShape="1">
            <a:blip r:embed="rId6" cstate="print">
              <a:extLst>
                <a:ext uri="{28A0092B-C50C-407E-A947-70E740481C1C}">
                  <a14:useLocalDpi xmlns:a14="http://schemas.microsoft.com/office/drawing/2010/main" val="0"/>
                </a:ext>
              </a:extLst>
            </a:blip>
            <a:srcRect l="37812" t="31667" r="38542" b="32407"/>
            <a:stretch>
              <a:fillRect/>
            </a:stretch>
          </p:blipFill>
          <p:spPr>
            <a:xfrm>
              <a:off x="3561556" y="1533525"/>
              <a:ext cx="1242925" cy="1062236"/>
            </a:xfrm>
            <a:prstGeom prst="rect">
              <a:avLst/>
            </a:prstGeom>
          </p:spPr>
        </p:pic>
        <p:pic>
          <p:nvPicPr>
            <p:cNvPr id="8" name="淘宝网chenying0907出品 7"/>
            <p:cNvPicPr>
              <a:picLocks noChangeAspect="1"/>
            </p:cNvPicPr>
            <p:nvPr/>
          </p:nvPicPr>
          <p:blipFill rotWithShape="1">
            <a:blip r:embed="rId7">
              <a:extLst>
                <a:ext uri="{28A0092B-C50C-407E-A947-70E740481C1C}">
                  <a14:useLocalDpi xmlns:a14="http://schemas.microsoft.com/office/drawing/2010/main" val="0"/>
                </a:ext>
              </a:extLst>
            </a:blip>
            <a:srcRect l="57187" t="42222" r="28126" b="39074"/>
            <a:stretch>
              <a:fillRect/>
            </a:stretch>
          </p:blipFill>
          <p:spPr>
            <a:xfrm rot="20564333">
              <a:off x="3723961" y="2070427"/>
              <a:ext cx="1221471" cy="874954"/>
            </a:xfrm>
            <a:prstGeom prst="rect">
              <a:avLst/>
            </a:prstGeom>
          </p:spPr>
        </p:pic>
      </p:grpSp>
      <p:pic>
        <p:nvPicPr>
          <p:cNvPr id="13" name="淘宝网chenying0907出品 11"/>
          <p:cNvPicPr>
            <a:picLocks noChangeAspect="1"/>
          </p:cNvPicPr>
          <p:nvPr/>
        </p:nvPicPr>
        <p:blipFill rotWithShape="1">
          <a:blip r:embed="rId8" cstate="print">
            <a:extLst>
              <a:ext uri="{28A0092B-C50C-407E-A947-70E740481C1C}">
                <a14:useLocalDpi xmlns:a14="http://schemas.microsoft.com/office/drawing/2010/main" val="0"/>
              </a:ext>
            </a:extLst>
          </a:blip>
          <a:srcRect l="46042" t="14815" r="39687" b="65000"/>
          <a:stretch>
            <a:fillRect/>
          </a:stretch>
        </p:blipFill>
        <p:spPr>
          <a:xfrm flipH="1">
            <a:off x="1144035" y="-478894"/>
            <a:ext cx="1087120" cy="865505"/>
          </a:xfrm>
          <a:prstGeom prst="rect">
            <a:avLst/>
          </a:prstGeom>
        </p:spPr>
      </p:pic>
      <p:pic>
        <p:nvPicPr>
          <p:cNvPr id="10" name="Picture 9" descr="A globe with green continents&#10;&#10;Description automatically generated">
            <a:extLst>
              <a:ext uri="{FF2B5EF4-FFF2-40B4-BE49-F238E27FC236}">
                <a16:creationId xmlns:a16="http://schemas.microsoft.com/office/drawing/2014/main" id="{78FCD849-11A6-1925-B1FA-6C55755979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7901" y="784839"/>
            <a:ext cx="4544548" cy="4558320"/>
          </a:xfrm>
          <a:prstGeom prst="rect">
            <a:avLst/>
          </a:prstGeom>
        </p:spPr>
      </p:pic>
      <p:sp>
        <p:nvSpPr>
          <p:cNvPr id="12" name="TextBox 11">
            <a:extLst>
              <a:ext uri="{FF2B5EF4-FFF2-40B4-BE49-F238E27FC236}">
                <a16:creationId xmlns:a16="http://schemas.microsoft.com/office/drawing/2014/main" id="{54931AA8-ED57-B63C-B439-23E08FF4B892}"/>
              </a:ext>
            </a:extLst>
          </p:cNvPr>
          <p:cNvSpPr txBox="1"/>
          <p:nvPr/>
        </p:nvSpPr>
        <p:spPr>
          <a:xfrm>
            <a:off x="652831" y="912419"/>
            <a:ext cx="5372419" cy="5549340"/>
          </a:xfrm>
          <a:prstGeom prst="rect">
            <a:avLst/>
          </a:prstGeom>
          <a:noFill/>
        </p:spPr>
        <p:txBody>
          <a:bodyPr wrap="square" rtlCol="0">
            <a:spAutoFit/>
          </a:bodyPr>
          <a:lstStyle/>
          <a:p>
            <a:pPr>
              <a:lnSpc>
                <a:spcPct val="150000"/>
              </a:lnSpc>
            </a:pP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Đông</a:t>
            </a:r>
            <a:r>
              <a:rPr lang="en-US" sz="3000" b="1" dirty="0">
                <a:latin typeface="Times New Roman" panose="02020603050405020304" pitchFamily="18" charset="0"/>
                <a:cs typeface="Times New Roman" panose="02020603050405020304" pitchFamily="18" charset="0"/>
              </a:rPr>
              <a:t> Nam Á 2000 </a:t>
            </a:r>
            <a:r>
              <a:rPr lang="en-US" sz="3000" b="1" dirty="0" err="1">
                <a:latin typeface="Times New Roman" panose="02020603050405020304" pitchFamily="18" charset="0"/>
                <a:cs typeface="Times New Roman" panose="02020603050405020304" pitchFamily="18" charset="0"/>
              </a:rPr>
              <a:t>năm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trước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sẽ</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như</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thế</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nào</a:t>
            </a:r>
            <a:r>
              <a:rPr lang="en-US" sz="3000" b="1" dirty="0">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Đông</a:t>
            </a:r>
            <a:r>
              <a:rPr lang="en-US" sz="3000" b="1" dirty="0">
                <a:latin typeface="Times New Roman" panose="02020603050405020304" pitchFamily="18" charset="0"/>
                <a:cs typeface="Times New Roman" panose="02020603050405020304" pitchFamily="18" charset="0"/>
              </a:rPr>
              <a:t> Nam Á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chịu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ảnh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hưởng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của</a:t>
            </a:r>
            <a:r>
              <a:rPr lang="en-US" sz="3000" b="1" dirty="0">
                <a:latin typeface="Times New Roman" panose="02020603050405020304" pitchFamily="18" charset="0"/>
                <a:cs typeface="Times New Roman" panose="02020603050405020304" pitchFamily="18" charset="0"/>
              </a:rPr>
              <a:t> 2 </a:t>
            </a:r>
            <a:r>
              <a:rPr lang="en-US" sz="3000" b="1" dirty="0" err="1">
                <a:latin typeface="Times New Roman" panose="02020603050405020304" pitchFamily="18" charset="0"/>
                <a:cs typeface="Times New Roman" panose="02020603050405020304" pitchFamily="18" charset="0"/>
              </a:rPr>
              <a:t>nền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văn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minh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Ấn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Độ</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Trung </a:t>
            </a:r>
            <a:r>
              <a:rPr lang="en-US" sz="3000" b="1" dirty="0" err="1">
                <a:latin typeface="Times New Roman" panose="02020603050405020304" pitchFamily="18" charset="0"/>
                <a:cs typeface="Times New Roman" panose="02020603050405020304" pitchFamily="18" charset="0"/>
              </a:rPr>
              <a:t>Hoa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không</a:t>
            </a:r>
            <a:r>
              <a:rPr lang="en-US" sz="3000" b="1" dirty="0">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quốc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ra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đầu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tiên</a:t>
            </a:r>
            <a:r>
              <a:rPr lang="en-US" sz="3000" b="1" dirty="0">
                <a:latin typeface="Times New Roman" panose="02020603050405020304" pitchFamily="18" charset="0"/>
                <a:cs typeface="Times New Roman" panose="02020603050405020304" pitchFamily="18" charset="0"/>
              </a:rPr>
              <a:t>  ở </a:t>
            </a:r>
            <a:r>
              <a:rPr lang="en-US" sz="3000" b="1" dirty="0" err="1">
                <a:latin typeface="Times New Roman" panose="02020603050405020304" pitchFamily="18" charset="0"/>
                <a:cs typeface="Times New Roman" panose="02020603050405020304" pitchFamily="18" charset="0"/>
              </a:rPr>
              <a:t>đây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còn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tồn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tại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liên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tục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đến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ngày</a:t>
            </a:r>
            <a:r>
              <a:rPr lang="en-US" sz="3000" b="1" dirty="0">
                <a:latin typeface="Times New Roman" panose="02020603050405020304" pitchFamily="18" charset="0"/>
                <a:cs typeface="Times New Roman" panose="02020603050405020304" pitchFamily="18" charset="0"/>
              </a:rPr>
              <a:t> nay hay </a:t>
            </a:r>
            <a:r>
              <a:rPr lang="en-US" sz="3000" b="1" dirty="0" err="1">
                <a:latin typeface="Times New Roman" panose="02020603050405020304" pitchFamily="18" charset="0"/>
                <a:cs typeface="Times New Roman" panose="02020603050405020304" pitchFamily="18" charset="0"/>
              </a:rPr>
              <a:t>không</a:t>
            </a:r>
            <a:r>
              <a:rPr lang="en-US" sz="3000" b="1" dirty="0">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五角星 32"/>
          <p:cNvSpPr/>
          <p:nvPr/>
        </p:nvSpPr>
        <p:spPr>
          <a:xfrm rot="19614248">
            <a:off x="7306277" y="3865796"/>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sp>
        <p:nvSpPr>
          <p:cNvPr id="35" name="五角星 34"/>
          <p:cNvSpPr/>
          <p:nvPr/>
        </p:nvSpPr>
        <p:spPr>
          <a:xfrm rot="337835">
            <a:off x="5460078" y="1043575"/>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sp>
        <p:nvSpPr>
          <p:cNvPr id="36" name="五角星 35"/>
          <p:cNvSpPr/>
          <p:nvPr/>
        </p:nvSpPr>
        <p:spPr>
          <a:xfrm rot="20634135">
            <a:off x="3934339" y="4444442"/>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sp>
        <p:nvSpPr>
          <p:cNvPr id="37" name="五角星 36"/>
          <p:cNvSpPr/>
          <p:nvPr/>
        </p:nvSpPr>
        <p:spPr>
          <a:xfrm rot="20248740">
            <a:off x="8335044" y="3538285"/>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sp>
        <p:nvSpPr>
          <p:cNvPr id="34" name="五角星 33"/>
          <p:cNvSpPr/>
          <p:nvPr/>
        </p:nvSpPr>
        <p:spPr>
          <a:xfrm rot="918178">
            <a:off x="10246319" y="668360"/>
            <a:ext cx="767336" cy="767336"/>
          </a:xfrm>
          <a:prstGeom prst="star5">
            <a:avLst>
              <a:gd name="adj" fmla="val 28653"/>
              <a:gd name="hf" fmla="val 105146"/>
              <a:gd name="vf" fmla="val 110557"/>
            </a:avLst>
          </a:prstGeom>
          <a:pattFill prst="ltDnDiag">
            <a:fgClr>
              <a:srgbClr val="92D050"/>
            </a:fgClr>
            <a:bgClr>
              <a:srgbClr val="FCFFD9"/>
            </a:bgClr>
          </a:patt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pic>
        <p:nvPicPr>
          <p:cNvPr id="28" name="淘宝网chenying0907出品 27"/>
          <p:cNvPicPr>
            <a:picLocks noChangeAspect="1"/>
          </p:cNvPicPr>
          <p:nvPr/>
        </p:nvPicPr>
        <p:blipFill rotWithShape="1">
          <a:blip r:embed="rId6" cstate="print">
            <a:extLst>
              <a:ext uri="{28A0092B-C50C-407E-A947-70E740481C1C}">
                <a14:useLocalDpi xmlns:a14="http://schemas.microsoft.com/office/drawing/2010/main" val="0"/>
              </a:ext>
            </a:extLst>
          </a:blip>
          <a:srcRect l="45784" t="41553" r="45301" b="43024"/>
          <a:stretch>
            <a:fillRect/>
          </a:stretch>
        </p:blipFill>
        <p:spPr>
          <a:xfrm>
            <a:off x="5986340" y="4122906"/>
            <a:ext cx="755420" cy="735004"/>
          </a:xfrm>
          <a:prstGeom prst="rect">
            <a:avLst/>
          </a:prstGeom>
        </p:spPr>
      </p:pic>
      <p:sp>
        <p:nvSpPr>
          <p:cNvPr id="6" name="TextBox 2"/>
          <p:cNvSpPr txBox="1"/>
          <p:nvPr/>
        </p:nvSpPr>
        <p:spPr>
          <a:xfrm>
            <a:off x="1133513" y="2245590"/>
            <a:ext cx="9976317" cy="2154436"/>
          </a:xfrm>
          <a:prstGeom prst="rect">
            <a:avLst/>
          </a:prstGeom>
          <a:noFill/>
        </p:spPr>
        <p:txBody>
          <a:bodyPr wrap="square" rtlCol="0">
            <a:spAutoFit/>
          </a:bodyPr>
          <a:lstStyle/>
          <a:p>
            <a:pPr algn="ctr"/>
            <a:r>
              <a:rPr lang="en-US" altLang="zh-CN" sz="5400" b="1" dirty="0">
                <a:ln/>
                <a:solidFill>
                  <a:srgbClr val="3134F7"/>
                </a:solidFill>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rPr>
              <a:t>BÀI 12:</a:t>
            </a:r>
            <a:endParaRPr lang="zh-CN" altLang="en-US" sz="5400" b="1" dirty="0">
              <a:ln/>
              <a:solidFill>
                <a:srgbClr val="FF660B"/>
              </a:solidFill>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endParaRPr>
          </a:p>
          <a:p>
            <a:pPr algn="ctr"/>
            <a:r>
              <a:rPr lang="en-US" altLang="zh-CN" sz="4000" b="1" dirty="0">
                <a:ln/>
                <a:solidFill>
                  <a:schemeClr val="accent6">
                    <a:lumMod val="50000"/>
                  </a:schemeClr>
                </a:solidFill>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rPr>
              <a:t>CÁC VƯƠNG QUỐC CỔ ĐÔNG NAM Á TRƯỚC THẾ KỈ X</a:t>
            </a:r>
          </a:p>
        </p:txBody>
      </p:sp>
      <p:pic>
        <p:nvPicPr>
          <p:cNvPr id="5" name="华语群星 - 虫儿飞 (钢琴版)">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30414" y="-953236"/>
            <a:ext cx="609600" cy="609600"/>
          </a:xfrm>
          <a:prstGeom prst="rect">
            <a:avLst/>
          </a:prstGeom>
        </p:spPr>
      </p:pic>
      <p:sp>
        <p:nvSpPr>
          <p:cNvPr id="2" name="文本框 1"/>
          <p:cNvSpPr txBox="1"/>
          <p:nvPr/>
        </p:nvSpPr>
        <p:spPr>
          <a:xfrm>
            <a:off x="1558343" y="5241699"/>
            <a:ext cx="1800493" cy="369332"/>
          </a:xfrm>
          <a:prstGeom prst="rect">
            <a:avLst/>
          </a:prstGeom>
          <a:noFill/>
        </p:spPr>
        <p:txBody>
          <a:bodyPr wrap="none" rtlCol="0">
            <a:spAutoFit/>
          </a:bodyPr>
          <a:lstStyle/>
          <a:p>
            <a:r>
              <a:rPr lang="zh-CN" altLang="en-US" dirty="0">
                <a:solidFill>
                  <a:srgbClr val="2CCFFF"/>
                </a:solidFill>
                <a:latin typeface="#9Slide03 Arima Madurai Black" panose="00000A00000000000000" pitchFamily="2" charset="0"/>
                <a:ea typeface="微软雅黑" panose="020B0503020204020204" pitchFamily="34" charset="-122"/>
                <a:cs typeface="#9Slide03 Arima Madurai Black" panose="00000A00000000000000" pitchFamily="2" charset="0"/>
              </a:rPr>
              <a:t>汇报人：千库网</a:t>
            </a:r>
          </a:p>
        </p:txBody>
      </p:sp>
      <p:sp>
        <p:nvSpPr>
          <p:cNvPr id="3" name="TextBox 2">
            <a:extLst>
              <a:ext uri="{FF2B5EF4-FFF2-40B4-BE49-F238E27FC236}">
                <a16:creationId xmlns:a16="http://schemas.microsoft.com/office/drawing/2014/main" id="{89A590B6-C2A5-4797-B6FD-684946F86F3E}"/>
              </a:ext>
            </a:extLst>
          </p:cNvPr>
          <p:cNvSpPr txBox="1"/>
          <p:nvPr/>
        </p:nvSpPr>
        <p:spPr>
          <a:xfrm>
            <a:off x="316618" y="181595"/>
            <a:ext cx="11610108" cy="1754326"/>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CHƯƠNG 4.</a:t>
            </a:r>
          </a:p>
          <a:p>
            <a:pPr algn="ctr"/>
            <a:r>
              <a:rPr lang="en-US" sz="3600" b="1" dirty="0">
                <a:solidFill>
                  <a:srgbClr val="FF0000"/>
                </a:solidFill>
                <a:latin typeface="Times New Roman" panose="02020603050405020304" pitchFamily="18" charset="0"/>
                <a:cs typeface="Times New Roman" panose="02020603050405020304" pitchFamily="18" charset="0"/>
              </a:rPr>
              <a:t> ĐÔNG NAM Á TỪ NHỮNG THẾ KỈ TIẾP GIÁP CÔNG NGUYÊN ĐẾN THẾ KỈ X</a:t>
            </a:r>
          </a:p>
        </p:txBody>
      </p:sp>
      <p:pic>
        <p:nvPicPr>
          <p:cNvPr id="7" name="淘宝网chenying0907出品 6">
            <a:extLst>
              <a:ext uri="{FF2B5EF4-FFF2-40B4-BE49-F238E27FC236}">
                <a16:creationId xmlns:a16="http://schemas.microsoft.com/office/drawing/2014/main" id="{5CC84722-E1FB-395A-12AE-49F2E0C161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979" t="39815" r="55625" b="17593"/>
          <a:stretch>
            <a:fillRect/>
          </a:stretch>
        </p:blipFill>
        <p:spPr>
          <a:xfrm>
            <a:off x="9667085" y="4922080"/>
            <a:ext cx="2206450" cy="1631824"/>
          </a:xfrm>
          <a:prstGeom prst="rect">
            <a:avLst/>
          </a:prstGeom>
        </p:spPr>
      </p:pic>
      <p:grpSp>
        <p:nvGrpSpPr>
          <p:cNvPr id="8" name="淘宝网Chenying0907出品 2">
            <a:extLst>
              <a:ext uri="{FF2B5EF4-FFF2-40B4-BE49-F238E27FC236}">
                <a16:creationId xmlns:a16="http://schemas.microsoft.com/office/drawing/2014/main" id="{30F83B46-3457-4245-A2F3-8B0EEC11B9C8}"/>
              </a:ext>
            </a:extLst>
          </p:cNvPr>
          <p:cNvGrpSpPr/>
          <p:nvPr/>
        </p:nvGrpSpPr>
        <p:grpSpPr>
          <a:xfrm>
            <a:off x="408799" y="5161280"/>
            <a:ext cx="1662430" cy="1696720"/>
            <a:chOff x="3561556" y="1533525"/>
            <a:chExt cx="1383876" cy="1411856"/>
          </a:xfrm>
        </p:grpSpPr>
        <p:pic>
          <p:nvPicPr>
            <p:cNvPr id="10" name="淘宝网chenying0907出品 8">
              <a:extLst>
                <a:ext uri="{FF2B5EF4-FFF2-40B4-BE49-F238E27FC236}">
                  <a16:creationId xmlns:a16="http://schemas.microsoft.com/office/drawing/2014/main" id="{42BA708A-045F-6CF3-8C86-A93C2360EBE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812" t="31667" r="38542" b="32407"/>
            <a:stretch>
              <a:fillRect/>
            </a:stretch>
          </p:blipFill>
          <p:spPr>
            <a:xfrm>
              <a:off x="3561556" y="1533525"/>
              <a:ext cx="1242925" cy="1062236"/>
            </a:xfrm>
            <a:prstGeom prst="rect">
              <a:avLst/>
            </a:prstGeom>
          </p:spPr>
        </p:pic>
        <p:pic>
          <p:nvPicPr>
            <p:cNvPr id="11" name="淘宝网chenying0907出品 7">
              <a:extLst>
                <a:ext uri="{FF2B5EF4-FFF2-40B4-BE49-F238E27FC236}">
                  <a16:creationId xmlns:a16="http://schemas.microsoft.com/office/drawing/2014/main" id="{17A5C5E4-60E7-F61F-B0A6-D5BC3C96A658}"/>
                </a:ext>
              </a:extLst>
            </p:cNvPr>
            <p:cNvPicPr>
              <a:picLocks noChangeAspect="1"/>
            </p:cNvPicPr>
            <p:nvPr/>
          </p:nvPicPr>
          <p:blipFill rotWithShape="1">
            <a:blip r:embed="rId10">
              <a:extLst>
                <a:ext uri="{28A0092B-C50C-407E-A947-70E740481C1C}">
                  <a14:useLocalDpi xmlns:a14="http://schemas.microsoft.com/office/drawing/2010/main" val="0"/>
                </a:ext>
              </a:extLst>
            </a:blip>
            <a:srcRect l="57187" t="42222" r="28126" b="39074"/>
            <a:stretch>
              <a:fillRect/>
            </a:stretch>
          </p:blipFill>
          <p:spPr>
            <a:xfrm rot="20564333">
              <a:off x="3723961" y="2070427"/>
              <a:ext cx="1221471" cy="874954"/>
            </a:xfrm>
            <a:prstGeom prst="rect">
              <a:avLst/>
            </a:prstGeom>
          </p:spPr>
        </p:pic>
      </p:grpSp>
      <p:pic>
        <p:nvPicPr>
          <p:cNvPr id="12" name="淘宝网chenying0907出品 11">
            <a:extLst>
              <a:ext uri="{FF2B5EF4-FFF2-40B4-BE49-F238E27FC236}">
                <a16:creationId xmlns:a16="http://schemas.microsoft.com/office/drawing/2014/main" id="{6B62E1CD-9B08-1AFC-5C61-35E346508FC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6042" t="14815" r="39687" b="65000"/>
          <a:stretch>
            <a:fillRect/>
          </a:stretch>
        </p:blipFill>
        <p:spPr>
          <a:xfrm flipH="1">
            <a:off x="1284788" y="4935526"/>
            <a:ext cx="1087120" cy="865505"/>
          </a:xfrm>
          <a:prstGeom prst="rect">
            <a:avLst/>
          </a:prstGeom>
        </p:spPr>
      </p:pic>
    </p:spTree>
    <p:custDataLst>
      <p:tags r:id="rId1"/>
    </p:custDataLst>
    <p:extLst>
      <p:ext uri="{BB962C8B-B14F-4D97-AF65-F5344CB8AC3E}">
        <p14:creationId xmlns:p14="http://schemas.microsoft.com/office/powerpoint/2010/main" val="1371219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afterEffect">
                                  <p:stCondLst>
                                    <p:cond delay="0"/>
                                  </p:stCondLst>
                                  <p:childTnLst>
                                    <p:cmd type="call" cmd="stop">
                                      <p:cBhvr>
                                        <p:cTn id="6" dur="1" fill="hold"/>
                                        <p:tgtEl>
                                          <p:spTgt spid="5"/>
                                        </p:tgtEl>
                                      </p:cBhvr>
                                    </p:cmd>
                                  </p:childTnLst>
                                </p:cTn>
                              </p:par>
                              <p:par>
                                <p:cTn id="7" presetID="10" presetClass="entr" presetSubtype="0" fill="hold" grpId="1" nodeType="withEffect">
                                  <p:stCondLst>
                                    <p:cond delay="5000"/>
                                  </p:stCondLst>
                                  <p:childTnLst>
                                    <p:set>
                                      <p:cBhvr>
                                        <p:cTn id="8" dur="1" fill="hold">
                                          <p:stCondLst>
                                            <p:cond delay="0"/>
                                          </p:stCondLst>
                                        </p:cTn>
                                        <p:tgtEl>
                                          <p:spTgt spid="33"/>
                                        </p:tgtEl>
                                        <p:attrNameLst>
                                          <p:attrName>style.visibility</p:attrName>
                                        </p:attrNameLst>
                                      </p:cBhvr>
                                      <p:to>
                                        <p:strVal val="visible"/>
                                      </p:to>
                                    </p:set>
                                    <p:animEffect transition="in" filter="fade">
                                      <p:cBhvr>
                                        <p:cTn id="9" dur="500"/>
                                        <p:tgtEl>
                                          <p:spTgt spid="33"/>
                                        </p:tgtEl>
                                      </p:cBhvr>
                                    </p:animEffect>
                                  </p:childTnLst>
                                </p:cTn>
                              </p:par>
                              <p:par>
                                <p:cTn id="10" presetID="42" presetClass="path" presetSubtype="0" accel="50000" decel="50000" fill="hold" grpId="0" nodeType="withEffect">
                                  <p:stCondLst>
                                    <p:cond delay="5000"/>
                                  </p:stCondLst>
                                  <p:childTnLst>
                                    <p:animMotion origin="layout" path="M -0.025 0.02778 L -1.38889E-6 -3.33333E-6 " pathEditMode="relative" rAng="0" ptsTypes="AA">
                                      <p:cBhvr>
                                        <p:cTn id="11" dur="1250" fill="hold"/>
                                        <p:tgtEl>
                                          <p:spTgt spid="33"/>
                                        </p:tgtEl>
                                        <p:attrNameLst>
                                          <p:attrName>ppt_x</p:attrName>
                                          <p:attrName>ppt_y</p:attrName>
                                        </p:attrNameLst>
                                      </p:cBhvr>
                                      <p:rCtr x="1250" y="-1389"/>
                                    </p:animMotion>
                                  </p:childTnLst>
                                </p:cTn>
                              </p:par>
                              <p:par>
                                <p:cTn id="12" presetID="27" presetClass="emph" presetSubtype="0" repeatCount="indefinite" fill="remove" grpId="2" nodeType="withEffect">
                                  <p:stCondLst>
                                    <p:cond delay="6500"/>
                                  </p:stCondLst>
                                  <p:childTnLst>
                                    <p:animClr clrSpc="rgb" dir="cw">
                                      <p:cBhvr override="childStyle">
                                        <p:cTn id="13" dur="625" autoRev="1" fill="remove"/>
                                        <p:tgtEl>
                                          <p:spTgt spid="33"/>
                                        </p:tgtEl>
                                        <p:attrNameLst>
                                          <p:attrName>style.color</p:attrName>
                                        </p:attrNameLst>
                                      </p:cBhvr>
                                      <p:to>
                                        <a:srgbClr val="66CCFF"/>
                                      </p:to>
                                    </p:animClr>
                                    <p:animClr clrSpc="rgb" dir="cw">
                                      <p:cBhvr>
                                        <p:cTn id="14" dur="625" autoRev="1" fill="remove"/>
                                        <p:tgtEl>
                                          <p:spTgt spid="33"/>
                                        </p:tgtEl>
                                        <p:attrNameLst>
                                          <p:attrName>fillcolor</p:attrName>
                                        </p:attrNameLst>
                                      </p:cBhvr>
                                      <p:to>
                                        <a:srgbClr val="66CCFF"/>
                                      </p:to>
                                    </p:animClr>
                                    <p:set>
                                      <p:cBhvr>
                                        <p:cTn id="15" dur="625" autoRev="1" fill="remove"/>
                                        <p:tgtEl>
                                          <p:spTgt spid="33"/>
                                        </p:tgtEl>
                                        <p:attrNameLst>
                                          <p:attrName>fill.type</p:attrName>
                                        </p:attrNameLst>
                                      </p:cBhvr>
                                      <p:to>
                                        <p:strVal val="solid"/>
                                      </p:to>
                                    </p:set>
                                    <p:set>
                                      <p:cBhvr>
                                        <p:cTn id="16" dur="625" autoRev="1" fill="remove"/>
                                        <p:tgtEl>
                                          <p:spTgt spid="33"/>
                                        </p:tgtEl>
                                        <p:attrNameLst>
                                          <p:attrName>fill.on</p:attrName>
                                        </p:attrNameLst>
                                      </p:cBhvr>
                                      <p:to>
                                        <p:strVal val="true"/>
                                      </p:to>
                                    </p:set>
                                  </p:childTnLst>
                                </p:cTn>
                              </p:par>
                              <p:par>
                                <p:cTn id="17" presetID="10" presetClass="entr" presetSubtype="0" fill="hold" grpId="1" nodeType="withEffect">
                                  <p:stCondLst>
                                    <p:cond delay="575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42" presetClass="path" presetSubtype="0" accel="50000" decel="50000" fill="hold" grpId="0" nodeType="withEffect">
                                  <p:stCondLst>
                                    <p:cond delay="5750"/>
                                  </p:stCondLst>
                                  <p:childTnLst>
                                    <p:animMotion origin="layout" path="M 0.03333 0.08703 L -1.38889E-6 4.81481E-6 " pathEditMode="relative" rAng="0" ptsTypes="AA">
                                      <p:cBhvr>
                                        <p:cTn id="21" dur="1500" fill="hold"/>
                                        <p:tgtEl>
                                          <p:spTgt spid="34"/>
                                        </p:tgtEl>
                                        <p:attrNameLst>
                                          <p:attrName>ppt_x</p:attrName>
                                          <p:attrName>ppt_y</p:attrName>
                                        </p:attrNameLst>
                                      </p:cBhvr>
                                      <p:rCtr x="-1667" y="-4352"/>
                                    </p:animMotion>
                                  </p:childTnLst>
                                </p:cTn>
                              </p:par>
                              <p:par>
                                <p:cTn id="22" presetID="27" presetClass="emph" presetSubtype="0" repeatCount="indefinite" fill="remove" grpId="2" nodeType="withEffect">
                                  <p:stCondLst>
                                    <p:cond delay="7250"/>
                                  </p:stCondLst>
                                  <p:childTnLst>
                                    <p:animClr clrSpc="rgb" dir="cw">
                                      <p:cBhvr override="childStyle">
                                        <p:cTn id="23" dur="625" autoRev="1" fill="remove"/>
                                        <p:tgtEl>
                                          <p:spTgt spid="34"/>
                                        </p:tgtEl>
                                        <p:attrNameLst>
                                          <p:attrName>style.color</p:attrName>
                                        </p:attrNameLst>
                                      </p:cBhvr>
                                      <p:to>
                                        <a:srgbClr val="CCFF66"/>
                                      </p:to>
                                    </p:animClr>
                                    <p:animClr clrSpc="rgb" dir="cw">
                                      <p:cBhvr>
                                        <p:cTn id="24" dur="625" autoRev="1" fill="remove"/>
                                        <p:tgtEl>
                                          <p:spTgt spid="34"/>
                                        </p:tgtEl>
                                        <p:attrNameLst>
                                          <p:attrName>fillcolor</p:attrName>
                                        </p:attrNameLst>
                                      </p:cBhvr>
                                      <p:to>
                                        <a:srgbClr val="CCFF66"/>
                                      </p:to>
                                    </p:animClr>
                                    <p:set>
                                      <p:cBhvr>
                                        <p:cTn id="25" dur="625" autoRev="1" fill="remove"/>
                                        <p:tgtEl>
                                          <p:spTgt spid="34"/>
                                        </p:tgtEl>
                                        <p:attrNameLst>
                                          <p:attrName>fill.type</p:attrName>
                                        </p:attrNameLst>
                                      </p:cBhvr>
                                      <p:to>
                                        <p:strVal val="solid"/>
                                      </p:to>
                                    </p:set>
                                    <p:set>
                                      <p:cBhvr>
                                        <p:cTn id="26" dur="625" autoRev="1" fill="remove"/>
                                        <p:tgtEl>
                                          <p:spTgt spid="34"/>
                                        </p:tgtEl>
                                        <p:attrNameLst>
                                          <p:attrName>fill.on</p:attrName>
                                        </p:attrNameLst>
                                      </p:cBhvr>
                                      <p:to>
                                        <p:strVal val="true"/>
                                      </p:to>
                                    </p:set>
                                  </p:childTnLst>
                                </p:cTn>
                              </p:par>
                              <p:par>
                                <p:cTn id="27" presetID="10" presetClass="entr" presetSubtype="0" fill="hold" grpId="1" nodeType="withEffect">
                                  <p:stCondLst>
                                    <p:cond delay="625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44" presetClass="path" presetSubtype="0" accel="50000" decel="50000" fill="hold" grpId="0" nodeType="withEffect">
                                  <p:stCondLst>
                                    <p:cond delay="6250"/>
                                  </p:stCondLst>
                                  <p:childTnLst>
                                    <p:animMotion origin="layout" path="M -0.02604 -0.00926 L -0.00348 -0.02346 C 0.00122 -0.02654 0.00833 -0.02809 0.01563 -0.02809 C 0.02414 -0.02809 0.03091 -0.02654 0.0356 -0.02346 L 0.05833 -0.00926 " pathEditMode="relative" rAng="0" ptsTypes="FffFF">
                                      <p:cBhvr>
                                        <p:cTn id="31" dur="1500" spd="-100000" fill="hold"/>
                                        <p:tgtEl>
                                          <p:spTgt spid="37"/>
                                        </p:tgtEl>
                                        <p:attrNameLst>
                                          <p:attrName>ppt_x</p:attrName>
                                          <p:attrName>ppt_y</p:attrName>
                                        </p:attrNameLst>
                                      </p:cBhvr>
                                      <p:rCtr x="4219" y="-957"/>
                                    </p:animMotion>
                                  </p:childTnLst>
                                </p:cTn>
                              </p:par>
                              <p:par>
                                <p:cTn id="32" presetID="27" presetClass="emph" presetSubtype="0" repeatCount="indefinite" fill="remove" grpId="2" nodeType="withEffect">
                                  <p:stCondLst>
                                    <p:cond delay="7750"/>
                                  </p:stCondLst>
                                  <p:childTnLst>
                                    <p:animClr clrSpc="rgb" dir="cw">
                                      <p:cBhvr override="childStyle">
                                        <p:cTn id="33" dur="625" autoRev="1" fill="remove"/>
                                        <p:tgtEl>
                                          <p:spTgt spid="37"/>
                                        </p:tgtEl>
                                        <p:attrNameLst>
                                          <p:attrName>style.color</p:attrName>
                                        </p:attrNameLst>
                                      </p:cBhvr>
                                      <p:to>
                                        <a:srgbClr val="FF6699"/>
                                      </p:to>
                                    </p:animClr>
                                    <p:animClr clrSpc="rgb" dir="cw">
                                      <p:cBhvr>
                                        <p:cTn id="34" dur="625" autoRev="1" fill="remove"/>
                                        <p:tgtEl>
                                          <p:spTgt spid="37"/>
                                        </p:tgtEl>
                                        <p:attrNameLst>
                                          <p:attrName>fillcolor</p:attrName>
                                        </p:attrNameLst>
                                      </p:cBhvr>
                                      <p:to>
                                        <a:srgbClr val="FF6699"/>
                                      </p:to>
                                    </p:animClr>
                                    <p:set>
                                      <p:cBhvr>
                                        <p:cTn id="35" dur="625" autoRev="1" fill="remove"/>
                                        <p:tgtEl>
                                          <p:spTgt spid="37"/>
                                        </p:tgtEl>
                                        <p:attrNameLst>
                                          <p:attrName>fill.type</p:attrName>
                                        </p:attrNameLst>
                                      </p:cBhvr>
                                      <p:to>
                                        <p:strVal val="solid"/>
                                      </p:to>
                                    </p:set>
                                    <p:set>
                                      <p:cBhvr>
                                        <p:cTn id="36" dur="625" autoRev="1" fill="remove"/>
                                        <p:tgtEl>
                                          <p:spTgt spid="37"/>
                                        </p:tgtEl>
                                        <p:attrNameLst>
                                          <p:attrName>fill.on</p:attrName>
                                        </p:attrNameLst>
                                      </p:cBhvr>
                                      <p:to>
                                        <p:strVal val="true"/>
                                      </p:to>
                                    </p:set>
                                  </p:childTnLst>
                                </p:cTn>
                              </p:par>
                              <p:par>
                                <p:cTn id="37" presetID="10" presetClass="entr" presetSubtype="0" fill="hold" grpId="1" nodeType="withEffect">
                                  <p:stCondLst>
                                    <p:cond delay="675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44" presetClass="path" presetSubtype="0" accel="50000" decel="50000" fill="hold" grpId="0" nodeType="withEffect">
                                  <p:stCondLst>
                                    <p:cond delay="6750"/>
                                  </p:stCondLst>
                                  <p:childTnLst>
                                    <p:animMotion origin="layout" path="M -2.5E-6 3.20988E-6 L 0.0533 -0.04013 C 0.06441 -0.04908 0.08108 -0.05402 0.09861 -0.05402 C 0.11841 -0.05402 0.13438 -0.04908 0.14549 -0.04013 L 0.19896 3.20988E-6 " pathEditMode="relative" rAng="0" ptsTypes="FffFF">
                                      <p:cBhvr>
                                        <p:cTn id="41" dur="1500" spd="-100000" fill="hold"/>
                                        <p:tgtEl>
                                          <p:spTgt spid="36"/>
                                        </p:tgtEl>
                                        <p:attrNameLst>
                                          <p:attrName>ppt_x</p:attrName>
                                          <p:attrName>ppt_y</p:attrName>
                                        </p:attrNameLst>
                                      </p:cBhvr>
                                      <p:rCtr x="9948" y="-2716"/>
                                    </p:animMotion>
                                  </p:childTnLst>
                                </p:cTn>
                              </p:par>
                              <p:par>
                                <p:cTn id="42" presetID="27" presetClass="emph" presetSubtype="0" repeatCount="indefinite" fill="remove" grpId="2" nodeType="withEffect">
                                  <p:stCondLst>
                                    <p:cond delay="8250"/>
                                  </p:stCondLst>
                                  <p:childTnLst>
                                    <p:animClr clrSpc="rgb" dir="cw">
                                      <p:cBhvr override="childStyle">
                                        <p:cTn id="43" dur="625" autoRev="1" fill="remove"/>
                                        <p:tgtEl>
                                          <p:spTgt spid="36"/>
                                        </p:tgtEl>
                                        <p:attrNameLst>
                                          <p:attrName>style.color</p:attrName>
                                        </p:attrNameLst>
                                      </p:cBhvr>
                                      <p:to>
                                        <a:srgbClr val="CCFF66"/>
                                      </p:to>
                                    </p:animClr>
                                    <p:animClr clrSpc="rgb" dir="cw">
                                      <p:cBhvr>
                                        <p:cTn id="44" dur="625" autoRev="1" fill="remove"/>
                                        <p:tgtEl>
                                          <p:spTgt spid="36"/>
                                        </p:tgtEl>
                                        <p:attrNameLst>
                                          <p:attrName>fillcolor</p:attrName>
                                        </p:attrNameLst>
                                      </p:cBhvr>
                                      <p:to>
                                        <a:srgbClr val="CCFF66"/>
                                      </p:to>
                                    </p:animClr>
                                    <p:set>
                                      <p:cBhvr>
                                        <p:cTn id="45" dur="625" autoRev="1" fill="remove"/>
                                        <p:tgtEl>
                                          <p:spTgt spid="36"/>
                                        </p:tgtEl>
                                        <p:attrNameLst>
                                          <p:attrName>fill.type</p:attrName>
                                        </p:attrNameLst>
                                      </p:cBhvr>
                                      <p:to>
                                        <p:strVal val="solid"/>
                                      </p:to>
                                    </p:set>
                                    <p:set>
                                      <p:cBhvr>
                                        <p:cTn id="46" dur="625" autoRev="1" fill="remove"/>
                                        <p:tgtEl>
                                          <p:spTgt spid="36"/>
                                        </p:tgtEl>
                                        <p:attrNameLst>
                                          <p:attrName>fill.on</p:attrName>
                                        </p:attrNameLst>
                                      </p:cBhvr>
                                      <p:to>
                                        <p:strVal val="true"/>
                                      </p:to>
                                    </p:set>
                                  </p:childTnLst>
                                </p:cTn>
                              </p:par>
                              <p:par>
                                <p:cTn id="47" presetID="10" presetClass="entr" presetSubtype="0" fill="hold" grpId="0" nodeType="withEffect">
                                  <p:stCondLst>
                                    <p:cond delay="700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44" presetClass="path" presetSubtype="0" accel="50000" decel="50000" fill="hold" grpId="1" nodeType="withEffect">
                                  <p:stCondLst>
                                    <p:cond delay="7000"/>
                                  </p:stCondLst>
                                  <p:childTnLst>
                                    <p:animMotion origin="layout" path="M -3.61111E-6 0.00556 L 0.03421 -0.03457 C 0.04132 -0.04352 0.05209 -0.04846 0.06337 -0.04846 C 0.07622 -0.04846 0.08646 -0.04352 0.09358 -0.03457 L 0.12813 0.00556 " pathEditMode="relative" rAng="0" ptsTypes="FffFF">
                                      <p:cBhvr>
                                        <p:cTn id="51" dur="1500" spd="-100000" fill="hold"/>
                                        <p:tgtEl>
                                          <p:spTgt spid="35"/>
                                        </p:tgtEl>
                                        <p:attrNameLst>
                                          <p:attrName>ppt_x</p:attrName>
                                          <p:attrName>ppt_y</p:attrName>
                                        </p:attrNameLst>
                                      </p:cBhvr>
                                      <p:rCtr x="6406" y="-2716"/>
                                    </p:animMotion>
                                  </p:childTnLst>
                                </p:cTn>
                              </p:par>
                              <p:par>
                                <p:cTn id="52" presetID="27" presetClass="emph" presetSubtype="0" repeatCount="indefinite" fill="remove" grpId="2" nodeType="withEffect">
                                  <p:stCondLst>
                                    <p:cond delay="8250"/>
                                  </p:stCondLst>
                                  <p:childTnLst>
                                    <p:animClr clrSpc="rgb" dir="cw">
                                      <p:cBhvr override="childStyle">
                                        <p:cTn id="53" dur="500" autoRev="1" fill="remove"/>
                                        <p:tgtEl>
                                          <p:spTgt spid="35"/>
                                        </p:tgtEl>
                                        <p:attrNameLst>
                                          <p:attrName>style.color</p:attrName>
                                        </p:attrNameLst>
                                      </p:cBhvr>
                                      <p:to>
                                        <a:schemeClr val="bg1"/>
                                      </p:to>
                                    </p:animClr>
                                    <p:animClr clrSpc="rgb" dir="cw">
                                      <p:cBhvr>
                                        <p:cTn id="54" dur="500" autoRev="1" fill="remove"/>
                                        <p:tgtEl>
                                          <p:spTgt spid="35"/>
                                        </p:tgtEl>
                                        <p:attrNameLst>
                                          <p:attrName>fillcolor</p:attrName>
                                        </p:attrNameLst>
                                      </p:cBhvr>
                                      <p:to>
                                        <a:schemeClr val="bg1"/>
                                      </p:to>
                                    </p:animClr>
                                    <p:set>
                                      <p:cBhvr>
                                        <p:cTn id="55" dur="500" autoRev="1" fill="remove"/>
                                        <p:tgtEl>
                                          <p:spTgt spid="35"/>
                                        </p:tgtEl>
                                        <p:attrNameLst>
                                          <p:attrName>fill.type</p:attrName>
                                        </p:attrNameLst>
                                      </p:cBhvr>
                                      <p:to>
                                        <p:strVal val="solid"/>
                                      </p:to>
                                    </p:set>
                                    <p:set>
                                      <p:cBhvr>
                                        <p:cTn id="56" dur="500" autoRev="1" fill="remove"/>
                                        <p:tgtEl>
                                          <p:spTgt spid="35"/>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circle(in)">
                                      <p:cBhvr>
                                        <p:cTn id="61" dur="2000"/>
                                        <p:tgtEl>
                                          <p:spTgt spid="3"/>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iterate type="lt">
                                    <p:tmPct val="15000"/>
                                  </p:iterate>
                                  <p:childTnLst>
                                    <p:set>
                                      <p:cBhvr>
                                        <p:cTn id="65" dur="1" fill="hold">
                                          <p:stCondLst>
                                            <p:cond delay="0"/>
                                          </p:stCondLst>
                                        </p:cTn>
                                        <p:tgtEl>
                                          <p:spTgt spid="6"/>
                                        </p:tgtEl>
                                        <p:attrNameLst>
                                          <p:attrName>style.visibility</p:attrName>
                                        </p:attrNameLst>
                                      </p:cBhvr>
                                      <p:to>
                                        <p:strVal val="visible"/>
                                      </p:to>
                                    </p:set>
                                    <p:anim calcmode="lin" valueType="num">
                                      <p:cBhvr>
                                        <p:cTn id="66" dur="1000" fill="hold"/>
                                        <p:tgtEl>
                                          <p:spTgt spid="6"/>
                                        </p:tgtEl>
                                        <p:attrNameLst>
                                          <p:attrName>ppt_w</p:attrName>
                                        </p:attrNameLst>
                                      </p:cBhvr>
                                      <p:tavLst>
                                        <p:tav tm="0">
                                          <p:val>
                                            <p:fltVal val="0"/>
                                          </p:val>
                                        </p:tav>
                                        <p:tav tm="100000">
                                          <p:val>
                                            <p:strVal val="#ppt_w"/>
                                          </p:val>
                                        </p:tav>
                                      </p:tavLst>
                                    </p:anim>
                                    <p:anim calcmode="lin" valueType="num">
                                      <p:cBhvr>
                                        <p:cTn id="67" dur="1000" fill="hold"/>
                                        <p:tgtEl>
                                          <p:spTgt spid="6"/>
                                        </p:tgtEl>
                                        <p:attrNameLst>
                                          <p:attrName>ppt_h</p:attrName>
                                        </p:attrNameLst>
                                      </p:cBhvr>
                                      <p:tavLst>
                                        <p:tav tm="0">
                                          <p:val>
                                            <p:fltVal val="0"/>
                                          </p:val>
                                        </p:tav>
                                        <p:tav tm="100000">
                                          <p:val>
                                            <p:strVal val="#ppt_h"/>
                                          </p:val>
                                        </p:tav>
                                      </p:tavLst>
                                    </p:anim>
                                    <p:animEffect transition="in" filter="fade">
                                      <p:cBhvr>
                                        <p:cTn id="68" dur="1000"/>
                                        <p:tgtEl>
                                          <p:spTgt spid="6"/>
                                        </p:tgtEl>
                                      </p:cBhvr>
                                    </p:animEffect>
                                  </p:childTnLst>
                                </p:cTn>
                              </p:par>
                              <p:par>
                                <p:cTn id="69" presetID="53" presetClass="entr" presetSubtype="16" fill="hold" nodeType="withEffect">
                                  <p:stCondLst>
                                    <p:cond delay="11500"/>
                                  </p:stCondLst>
                                  <p:childTnLst>
                                    <p:set>
                                      <p:cBhvr>
                                        <p:cTn id="70" dur="1" fill="hold">
                                          <p:stCondLst>
                                            <p:cond delay="0"/>
                                          </p:stCondLst>
                                        </p:cTn>
                                        <p:tgtEl>
                                          <p:spTgt spid="28"/>
                                        </p:tgtEl>
                                        <p:attrNameLst>
                                          <p:attrName>style.visibility</p:attrName>
                                        </p:attrNameLst>
                                      </p:cBhvr>
                                      <p:to>
                                        <p:strVal val="visible"/>
                                      </p:to>
                                    </p:set>
                                    <p:anim calcmode="lin" valueType="num">
                                      <p:cBhvr>
                                        <p:cTn id="71" dur="750" fill="hold"/>
                                        <p:tgtEl>
                                          <p:spTgt spid="28"/>
                                        </p:tgtEl>
                                        <p:attrNameLst>
                                          <p:attrName>ppt_w</p:attrName>
                                        </p:attrNameLst>
                                      </p:cBhvr>
                                      <p:tavLst>
                                        <p:tav tm="0">
                                          <p:val>
                                            <p:fltVal val="0"/>
                                          </p:val>
                                        </p:tav>
                                        <p:tav tm="100000">
                                          <p:val>
                                            <p:strVal val="#ppt_w"/>
                                          </p:val>
                                        </p:tav>
                                      </p:tavLst>
                                    </p:anim>
                                    <p:anim calcmode="lin" valueType="num">
                                      <p:cBhvr>
                                        <p:cTn id="72" dur="750" fill="hold"/>
                                        <p:tgtEl>
                                          <p:spTgt spid="28"/>
                                        </p:tgtEl>
                                        <p:attrNameLst>
                                          <p:attrName>ppt_h</p:attrName>
                                        </p:attrNameLst>
                                      </p:cBhvr>
                                      <p:tavLst>
                                        <p:tav tm="0">
                                          <p:val>
                                            <p:fltVal val="0"/>
                                          </p:val>
                                        </p:tav>
                                        <p:tav tm="100000">
                                          <p:val>
                                            <p:strVal val="#ppt_h"/>
                                          </p:val>
                                        </p:tav>
                                      </p:tavLst>
                                    </p:anim>
                                    <p:animEffect transition="in" filter="fade">
                                      <p:cBhvr>
                                        <p:cTn id="73" dur="750"/>
                                        <p:tgtEl>
                                          <p:spTgt spid="28"/>
                                        </p:tgtEl>
                                      </p:cBhvr>
                                    </p:animEffect>
                                  </p:childTnLst>
                                </p:cTn>
                              </p:par>
                              <p:par>
                                <p:cTn id="74" presetID="26" presetClass="emph" presetSubtype="0" repeatCount="indefinite" fill="hold" nodeType="withEffect">
                                  <p:stCondLst>
                                    <p:cond delay="12250"/>
                                  </p:stCondLst>
                                  <p:endCondLst>
                                    <p:cond evt="onNext" delay="0">
                                      <p:tgtEl>
                                        <p:sldTgt/>
                                      </p:tgtEl>
                                    </p:cond>
                                  </p:endCondLst>
                                  <p:childTnLst>
                                    <p:animEffect transition="out" filter="fade">
                                      <p:cBhvr>
                                        <p:cTn id="75" dur="750" tmFilter="0, 0; .2, .5; .8, .5; 1, 0"/>
                                        <p:tgtEl>
                                          <p:spTgt spid="28"/>
                                        </p:tgtEl>
                                      </p:cBhvr>
                                    </p:animEffect>
                                    <p:animScale>
                                      <p:cBhvr>
                                        <p:cTn id="76" dur="375" autoRev="1" fill="hold"/>
                                        <p:tgtEl>
                                          <p:spTgt spid="28"/>
                                        </p:tgtEl>
                                      </p:cBhvr>
                                      <p:by x="105000" y="105000"/>
                                    </p:animScale>
                                  </p:childTnLst>
                                </p:cTn>
                              </p:par>
                            </p:childTnLst>
                          </p:cTn>
                        </p:par>
                        <p:par>
                          <p:cTn id="77" fill="hold">
                            <p:stCondLst>
                              <p:cond delay="13000"/>
                            </p:stCondLst>
                            <p:childTnLst>
                              <p:par>
                                <p:cTn id="78" presetID="10" presetClass="entr" presetSubtype="0" fill="hold" nodeType="afterEffect">
                                  <p:stCondLst>
                                    <p:cond delay="0"/>
                                  </p:stCondLst>
                                  <p:childTnLst>
                                    <p:set>
                                      <p:cBhvr>
                                        <p:cTn id="79" dur="1" fill="hold">
                                          <p:stCondLst>
                                            <p:cond delay="0"/>
                                          </p:stCondLst>
                                        </p:cTn>
                                        <p:tgtEl>
                                          <p:spTgt spid="2">
                                            <p:txEl>
                                              <p:pRg st="0" end="0"/>
                                            </p:txEl>
                                          </p:spTgt>
                                        </p:tgtEl>
                                        <p:attrNameLst>
                                          <p:attrName>style.visibility</p:attrName>
                                        </p:attrNameLst>
                                      </p:cBhvr>
                                      <p:to>
                                        <p:strVal val="visible"/>
                                      </p:to>
                                    </p:set>
                                    <p:animEffect transition="in" filter="fade">
                                      <p:cBhvr>
                                        <p:cTn id="80" dur="500"/>
                                        <p:tgtEl>
                                          <p:spTgt spid="2">
                                            <p:txEl>
                                              <p:pRg st="0" end="0"/>
                                            </p:txEl>
                                          </p:spTgt>
                                        </p:tgtEl>
                                      </p:cBhvr>
                                    </p:animEffect>
                                  </p:childTnLst>
                                </p:cTn>
                              </p:par>
                              <p:par>
                                <p:cTn id="81" presetID="42" presetClass="entr" presetSubtype="0" fill="hold" nodeType="with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anim calcmode="lin" valueType="num">
                                      <p:cBhvr>
                                        <p:cTn id="84" dur="500" fill="hold"/>
                                        <p:tgtEl>
                                          <p:spTgt spid="7"/>
                                        </p:tgtEl>
                                        <p:attrNameLst>
                                          <p:attrName>ppt_x</p:attrName>
                                        </p:attrNameLst>
                                      </p:cBhvr>
                                      <p:tavLst>
                                        <p:tav tm="0">
                                          <p:val>
                                            <p:strVal val="#ppt_x"/>
                                          </p:val>
                                        </p:tav>
                                        <p:tav tm="100000">
                                          <p:val>
                                            <p:strVal val="#ppt_x"/>
                                          </p:val>
                                        </p:tav>
                                      </p:tavLst>
                                    </p:anim>
                                    <p:anim calcmode="lin" valueType="num">
                                      <p:cBhvr>
                                        <p:cTn id="85" dur="500" fill="hold"/>
                                        <p:tgtEl>
                                          <p:spTgt spid="7"/>
                                        </p:tgtEl>
                                        <p:attrNameLst>
                                          <p:attrName>ppt_y</p:attrName>
                                        </p:attrNameLst>
                                      </p:cBhvr>
                                      <p:tavLst>
                                        <p:tav tm="0">
                                          <p:val>
                                            <p:strVal val="#ppt_y+.1"/>
                                          </p:val>
                                        </p:tav>
                                        <p:tav tm="100000">
                                          <p:val>
                                            <p:strVal val="#ppt_y"/>
                                          </p:val>
                                        </p:tav>
                                      </p:tavLst>
                                    </p:anim>
                                  </p:childTnLst>
                                </p:cTn>
                              </p:par>
                              <p:par>
                                <p:cTn id="86" presetID="22" presetClass="entr" presetSubtype="4" fill="hold" nodeType="with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down)">
                                      <p:cBhvr>
                                        <p:cTn id="88" dur="500"/>
                                        <p:tgtEl>
                                          <p:spTgt spid="8"/>
                                        </p:tgtEl>
                                      </p:cBhvr>
                                    </p:animEffect>
                                  </p:childTnLst>
                                </p:cTn>
                              </p:par>
                              <p:par>
                                <p:cTn id="89" presetID="10" presetClass="entr" presetSubtype="0" fill="hold" nodeType="with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2" repeatCount="indefinite" fill="hold" display="0">
                  <p:stCondLst>
                    <p:cond delay="indefinite"/>
                  </p:stCondLst>
                  <p:endCondLst>
                    <p:cond evt="onStopAudio" delay="0">
                      <p:tgtEl>
                        <p:sldTgt/>
                      </p:tgtEl>
                    </p:cond>
                  </p:endCondLst>
                </p:cTn>
                <p:tgtEl>
                  <p:spTgt spid="5"/>
                </p:tgtEl>
              </p:cMediaNode>
            </p:audio>
          </p:childTnLst>
        </p:cTn>
      </p:par>
    </p:tnLst>
    <p:bldLst>
      <p:bldP spid="33" grpId="0" bldLvl="0" animBg="1"/>
      <p:bldP spid="33" grpId="1" bldLvl="0" animBg="1"/>
      <p:bldP spid="33" grpId="2" bldLvl="0" animBg="1"/>
      <p:bldP spid="35" grpId="0" bldLvl="0" animBg="1"/>
      <p:bldP spid="35" grpId="1" bldLvl="0" animBg="1"/>
      <p:bldP spid="35" grpId="2" bldLvl="0" animBg="1"/>
      <p:bldP spid="36" grpId="0" bldLvl="0" animBg="1"/>
      <p:bldP spid="36" grpId="1" bldLvl="0" animBg="1"/>
      <p:bldP spid="36" grpId="2" bldLvl="0" animBg="1"/>
      <p:bldP spid="37" grpId="0" bldLvl="0" animBg="1"/>
      <p:bldP spid="37" grpId="1" bldLvl="0" animBg="1"/>
      <p:bldP spid="37" grpId="2" bldLvl="0" animBg="1"/>
      <p:bldP spid="34" grpId="0" bldLvl="0" animBg="1"/>
      <p:bldP spid="34" grpId="1" bldLvl="0" animBg="1"/>
      <p:bldP spid="34" grpId="2" bldLvl="0" animBg="1"/>
      <p:bldP spid="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18caf499db07fd38be4c4aec946eb59"/>
          <p:cNvPicPr>
            <a:picLocks noChangeAspect="1"/>
          </p:cNvPicPr>
          <p:nvPr/>
        </p:nvPicPr>
        <p:blipFill>
          <a:blip r:embed="rId4"/>
          <a:stretch>
            <a:fillRect/>
          </a:stretch>
        </p:blipFill>
        <p:spPr>
          <a:xfrm>
            <a:off x="-1168924" y="179069"/>
            <a:ext cx="7264924" cy="2331933"/>
          </a:xfrm>
          <a:prstGeom prst="rect">
            <a:avLst/>
          </a:prstGeom>
        </p:spPr>
      </p:pic>
      <p:sp>
        <p:nvSpPr>
          <p:cNvPr id="12" name="矩形 6"/>
          <p:cNvSpPr>
            <a:spLocks noChangeArrowheads="1"/>
          </p:cNvSpPr>
          <p:nvPr/>
        </p:nvSpPr>
        <p:spPr bwMode="auto">
          <a:xfrm>
            <a:off x="1174876" y="1067793"/>
            <a:ext cx="3887761" cy="646331"/>
          </a:xfrm>
          <a:prstGeom prst="rect">
            <a:avLst/>
          </a:prstGeom>
          <a:noFill/>
          <a:ln w="9525">
            <a:noFill/>
            <a:miter lim="800000"/>
          </a:ln>
        </p:spPr>
        <p:txBody>
          <a:bodyPr wrap="square">
            <a:spAutoFit/>
          </a:bodyPr>
          <a:lstStyle/>
          <a:p>
            <a:pPr algn="l"/>
            <a:r>
              <a:rPr lang="en-US" altLang="zh-CN" sz="36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Nội</a:t>
            </a:r>
            <a:r>
              <a:rPr lang="en-US" altLang="zh-CN" sz="3600" b="1" dirty="0">
                <a:solidFill>
                  <a:srgbClr val="FFFF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 dung </a:t>
            </a:r>
            <a:r>
              <a:rPr lang="en-US" altLang="zh-CN" sz="36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bài</a:t>
            </a:r>
            <a:r>
              <a:rPr lang="en-US" altLang="zh-CN" sz="3600" b="1" dirty="0">
                <a:solidFill>
                  <a:srgbClr val="FFFF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36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học</a:t>
            </a:r>
            <a:endParaRPr lang="zh-CN" altLang="en-US" sz="3600" b="1" dirty="0">
              <a:solidFill>
                <a:srgbClr val="FFFF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endParaRPr>
          </a:p>
        </p:txBody>
      </p:sp>
      <p:pic>
        <p:nvPicPr>
          <p:cNvPr id="11" name="图片 10" descr="赠品-24个可爱的会话气泡PSD-素材1_30"/>
          <p:cNvPicPr>
            <a:picLocks noChangeAspect="1"/>
          </p:cNvPicPr>
          <p:nvPr/>
        </p:nvPicPr>
        <p:blipFill>
          <a:blip r:embed="rId5"/>
          <a:stretch>
            <a:fillRect/>
          </a:stretch>
        </p:blipFill>
        <p:spPr>
          <a:xfrm rot="3540000">
            <a:off x="4018401" y="99483"/>
            <a:ext cx="5426075" cy="4978400"/>
          </a:xfrm>
          <a:prstGeom prst="rect">
            <a:avLst/>
          </a:prstGeom>
        </p:spPr>
      </p:pic>
      <p:pic>
        <p:nvPicPr>
          <p:cNvPr id="13" name="图片 12" descr="赠品-24个可爱的会话气泡PSD-素材1_30"/>
          <p:cNvPicPr>
            <a:picLocks noChangeAspect="1"/>
          </p:cNvPicPr>
          <p:nvPr/>
        </p:nvPicPr>
        <p:blipFill>
          <a:blip r:embed="rId5"/>
          <a:stretch>
            <a:fillRect/>
          </a:stretch>
        </p:blipFill>
        <p:spPr>
          <a:xfrm rot="3960000">
            <a:off x="5702783" y="2527917"/>
            <a:ext cx="5426075" cy="6716594"/>
          </a:xfrm>
          <a:prstGeom prst="rect">
            <a:avLst/>
          </a:prstGeom>
        </p:spPr>
      </p:pic>
      <p:pic>
        <p:nvPicPr>
          <p:cNvPr id="14" name="图片 13" descr="10-15-1 (19)"/>
          <p:cNvPicPr>
            <a:picLocks noChangeAspect="1"/>
          </p:cNvPicPr>
          <p:nvPr/>
        </p:nvPicPr>
        <p:blipFill>
          <a:blip r:embed="rId6"/>
          <a:stretch>
            <a:fillRect/>
          </a:stretch>
        </p:blipFill>
        <p:spPr>
          <a:xfrm flipH="1">
            <a:off x="103655" y="2666365"/>
            <a:ext cx="7004685" cy="4050030"/>
          </a:xfrm>
          <a:prstGeom prst="rect">
            <a:avLst/>
          </a:prstGeom>
        </p:spPr>
      </p:pic>
      <p:pic>
        <p:nvPicPr>
          <p:cNvPr id="15" name="图片 14" descr="赠品-24个可爱的会话气泡PSD-素材1_30"/>
          <p:cNvPicPr>
            <a:picLocks noChangeAspect="1"/>
          </p:cNvPicPr>
          <p:nvPr/>
        </p:nvPicPr>
        <p:blipFill>
          <a:blip r:embed="rId5"/>
          <a:stretch>
            <a:fillRect/>
          </a:stretch>
        </p:blipFill>
        <p:spPr>
          <a:xfrm rot="3960000">
            <a:off x="7275000" y="-298495"/>
            <a:ext cx="5386582" cy="5866063"/>
          </a:xfrm>
          <a:prstGeom prst="rect">
            <a:avLst/>
          </a:prstGeom>
        </p:spPr>
      </p:pic>
      <p:sp>
        <p:nvSpPr>
          <p:cNvPr id="26" name="矩形 25"/>
          <p:cNvSpPr/>
          <p:nvPr/>
        </p:nvSpPr>
        <p:spPr>
          <a:xfrm>
            <a:off x="5794306" y="1126838"/>
            <a:ext cx="2129791" cy="1598386"/>
          </a:xfrm>
          <a:prstGeom prst="rect">
            <a:avLst/>
          </a:prstGeom>
        </p:spPr>
        <p:txBody>
          <a:bodyPr wrap="square">
            <a:spAutoFit/>
          </a:bodyPr>
          <a:lstStyle/>
          <a:p>
            <a:pPr algn="ctr" defTabSz="242570">
              <a:lnSpc>
                <a:spcPct val="120000"/>
              </a:lnSpc>
              <a:spcBef>
                <a:spcPts val="640"/>
              </a:spcBef>
              <a:defRPr/>
            </a:pPr>
            <a:r>
              <a:rPr lang="en-US" altLang="zh-CN" sz="2800" b="1" dirty="0">
                <a:latin typeface="Times New Roman" panose="02020603050405020304" pitchFamily="18" charset="0"/>
                <a:ea typeface="微软简中圆" charset="0"/>
                <a:cs typeface="Times New Roman" panose="02020603050405020304" pitchFamily="18" charset="0"/>
                <a:sym typeface="Lato" charset="0"/>
              </a:rPr>
              <a:t>I.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Vị</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trí</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địa</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lí</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của</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Đông</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Nam Á</a:t>
            </a:r>
            <a:endParaRPr lang="zh-CN" altLang="en-US" sz="2800" b="1" dirty="0">
              <a:latin typeface="Times New Roman" panose="02020603050405020304" pitchFamily="18" charset="0"/>
              <a:ea typeface="微软简中圆" charset="0"/>
              <a:cs typeface="Times New Roman" panose="02020603050405020304" pitchFamily="18" charset="0"/>
              <a:sym typeface="Lato" charset="0"/>
            </a:endParaRPr>
          </a:p>
        </p:txBody>
      </p:sp>
      <p:sp>
        <p:nvSpPr>
          <p:cNvPr id="16" name="矩形 15"/>
          <p:cNvSpPr/>
          <p:nvPr/>
        </p:nvSpPr>
        <p:spPr>
          <a:xfrm>
            <a:off x="7164833" y="3846300"/>
            <a:ext cx="3359427" cy="2632516"/>
          </a:xfrm>
          <a:prstGeom prst="rect">
            <a:avLst/>
          </a:prstGeom>
        </p:spPr>
        <p:txBody>
          <a:bodyPr wrap="square">
            <a:spAutoFit/>
          </a:bodyPr>
          <a:lstStyle/>
          <a:p>
            <a:pPr algn="ctr" defTabSz="242570">
              <a:lnSpc>
                <a:spcPct val="120000"/>
              </a:lnSpc>
              <a:spcBef>
                <a:spcPts val="640"/>
              </a:spcBef>
              <a:defRPr/>
            </a:pPr>
            <a:r>
              <a:rPr lang="en-US" altLang="zh-CN" sz="2800" b="1" dirty="0">
                <a:latin typeface="Times New Roman" panose="02020603050405020304" pitchFamily="18" charset="0"/>
                <a:ea typeface="微软简中圆" charset="0"/>
                <a:cs typeface="Times New Roman" panose="02020603050405020304" pitchFamily="18" charset="0"/>
                <a:sym typeface="Lato" charset="0"/>
              </a:rPr>
              <a:t>III.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Sự</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hình</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thành</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và</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phát</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triển</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của</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các</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vương</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quốc</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phong</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kiến</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từ</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thế</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kỉ</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VII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đến</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thế</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kỉ</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X</a:t>
            </a:r>
            <a:endParaRPr lang="zh-CN" altLang="en-US" sz="2800" b="1" dirty="0">
              <a:latin typeface="Times New Roman" panose="02020603050405020304" pitchFamily="18" charset="0"/>
              <a:ea typeface="微软简中圆" charset="0"/>
              <a:cs typeface="Times New Roman" panose="02020603050405020304" pitchFamily="18" charset="0"/>
              <a:sym typeface="Lato" charset="0"/>
            </a:endParaRPr>
          </a:p>
        </p:txBody>
      </p:sp>
      <p:sp>
        <p:nvSpPr>
          <p:cNvPr id="17" name="矩形 16"/>
          <p:cNvSpPr/>
          <p:nvPr/>
        </p:nvSpPr>
        <p:spPr>
          <a:xfrm>
            <a:off x="8965647" y="725530"/>
            <a:ext cx="2846705" cy="2632516"/>
          </a:xfrm>
          <a:prstGeom prst="rect">
            <a:avLst/>
          </a:prstGeom>
        </p:spPr>
        <p:txBody>
          <a:bodyPr wrap="square">
            <a:spAutoFit/>
          </a:bodyPr>
          <a:lstStyle/>
          <a:p>
            <a:pPr algn="ctr" defTabSz="242570">
              <a:lnSpc>
                <a:spcPct val="120000"/>
              </a:lnSpc>
              <a:spcBef>
                <a:spcPts val="640"/>
              </a:spcBef>
              <a:defRPr/>
            </a:pPr>
            <a:r>
              <a:rPr lang="en-US" altLang="zh-CN" sz="2800" b="1" dirty="0">
                <a:latin typeface="Times New Roman" panose="02020603050405020304" pitchFamily="18" charset="0"/>
                <a:ea typeface="微软简中圆" charset="0"/>
                <a:cs typeface="Times New Roman" panose="02020603050405020304" pitchFamily="18" charset="0"/>
                <a:sym typeface="Lato" charset="0"/>
              </a:rPr>
              <a:t>II.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Sự</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xuất</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hiện</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của</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các</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vương</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quốc</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cổ</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từ</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đầu</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công</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nguyên</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đến</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thế</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a:t>
            </a:r>
            <a:r>
              <a:rPr lang="en-US" altLang="zh-CN" sz="2800" b="1" dirty="0" err="1">
                <a:latin typeface="Times New Roman" panose="02020603050405020304" pitchFamily="18" charset="0"/>
                <a:ea typeface="微软简中圆" charset="0"/>
                <a:cs typeface="Times New Roman" panose="02020603050405020304" pitchFamily="18" charset="0"/>
                <a:sym typeface="Lato" charset="0"/>
              </a:rPr>
              <a:t>kỉ</a:t>
            </a:r>
            <a:r>
              <a:rPr lang="en-US" altLang="zh-CN" sz="2800" b="1" dirty="0">
                <a:latin typeface="Times New Roman" panose="02020603050405020304" pitchFamily="18" charset="0"/>
                <a:ea typeface="微软简中圆" charset="0"/>
                <a:cs typeface="Times New Roman" panose="02020603050405020304" pitchFamily="18" charset="0"/>
                <a:sym typeface="Lato" charset="0"/>
              </a:rPr>
              <a:t> VII</a:t>
            </a:r>
            <a:endParaRPr lang="zh-CN" altLang="en-US" sz="2800" b="1" dirty="0">
              <a:latin typeface="Times New Roman" panose="02020603050405020304" pitchFamily="18" charset="0"/>
              <a:ea typeface="微软简中圆" charset="0"/>
              <a:cs typeface="Times New Roman" panose="02020603050405020304" pitchFamily="18" charset="0"/>
              <a:sym typeface="Lato"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2000"/>
                            </p:stCondLst>
                            <p:childTnLst>
                              <p:par>
                                <p:cTn id="42" presetID="53" presetClass="entr" presetSubtype="16"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f8a2044e20087583aff1b271baf2344"/>
          <p:cNvPicPr>
            <a:picLocks noChangeAspect="1"/>
          </p:cNvPicPr>
          <p:nvPr/>
        </p:nvPicPr>
        <p:blipFill>
          <a:blip r:embed="rId4"/>
          <a:stretch>
            <a:fillRect/>
          </a:stretch>
        </p:blipFill>
        <p:spPr>
          <a:xfrm>
            <a:off x="9404985" y="-229814"/>
            <a:ext cx="2496185" cy="2496185"/>
          </a:xfrm>
          <a:prstGeom prst="rect">
            <a:avLst/>
          </a:prstGeom>
        </p:spPr>
      </p:pic>
      <p:grpSp>
        <p:nvGrpSpPr>
          <p:cNvPr id="5" name="淘宝网Chenying0907出品 2"/>
          <p:cNvGrpSpPr/>
          <p:nvPr/>
        </p:nvGrpSpPr>
        <p:grpSpPr>
          <a:xfrm>
            <a:off x="167676" y="5309936"/>
            <a:ext cx="1662430" cy="1696720"/>
            <a:chOff x="3561556" y="1533525"/>
            <a:chExt cx="1383876" cy="1411856"/>
          </a:xfrm>
        </p:grpSpPr>
        <p:pic>
          <p:nvPicPr>
            <p:cNvPr id="9" name="淘宝网chenying0907出品 8"/>
            <p:cNvPicPr>
              <a:picLocks noChangeAspect="1"/>
            </p:cNvPicPr>
            <p:nvPr/>
          </p:nvPicPr>
          <p:blipFill rotWithShape="1">
            <a:blip r:embed="rId5" cstate="print">
              <a:extLst>
                <a:ext uri="{28A0092B-C50C-407E-A947-70E740481C1C}">
                  <a14:useLocalDpi xmlns:a14="http://schemas.microsoft.com/office/drawing/2010/main" val="0"/>
                </a:ext>
              </a:extLst>
            </a:blip>
            <a:srcRect l="37812" t="31667" r="38542" b="32407"/>
            <a:stretch>
              <a:fillRect/>
            </a:stretch>
          </p:blipFill>
          <p:spPr>
            <a:xfrm>
              <a:off x="3561556" y="1533525"/>
              <a:ext cx="1242925" cy="1062236"/>
            </a:xfrm>
            <a:prstGeom prst="rect">
              <a:avLst/>
            </a:prstGeom>
          </p:spPr>
        </p:pic>
        <p:pic>
          <p:nvPicPr>
            <p:cNvPr id="8" name="淘宝网chenying0907出品 7"/>
            <p:cNvPicPr>
              <a:picLocks noChangeAspect="1"/>
            </p:cNvPicPr>
            <p:nvPr/>
          </p:nvPicPr>
          <p:blipFill rotWithShape="1">
            <a:blip r:embed="rId6">
              <a:extLst>
                <a:ext uri="{28A0092B-C50C-407E-A947-70E740481C1C}">
                  <a14:useLocalDpi xmlns:a14="http://schemas.microsoft.com/office/drawing/2010/main" val="0"/>
                </a:ext>
              </a:extLst>
            </a:blip>
            <a:srcRect l="57187" t="42222" r="28126" b="39074"/>
            <a:stretch>
              <a:fillRect/>
            </a:stretch>
          </p:blipFill>
          <p:spPr>
            <a:xfrm rot="20564333">
              <a:off x="3723961" y="2070427"/>
              <a:ext cx="1221471" cy="874954"/>
            </a:xfrm>
            <a:prstGeom prst="rect">
              <a:avLst/>
            </a:prstGeom>
          </p:spPr>
        </p:pic>
      </p:grpSp>
      <p:pic>
        <p:nvPicPr>
          <p:cNvPr id="13" name="淘宝网chenying0907出品 11"/>
          <p:cNvPicPr>
            <a:picLocks noChangeAspect="1"/>
          </p:cNvPicPr>
          <p:nvPr/>
        </p:nvPicPr>
        <p:blipFill rotWithShape="1">
          <a:blip r:embed="rId7" cstate="print">
            <a:extLst>
              <a:ext uri="{28A0092B-C50C-407E-A947-70E740481C1C}">
                <a14:useLocalDpi xmlns:a14="http://schemas.microsoft.com/office/drawing/2010/main" val="0"/>
              </a:ext>
            </a:extLst>
          </a:blip>
          <a:srcRect l="46042" t="14815" r="39687" b="65000"/>
          <a:stretch>
            <a:fillRect/>
          </a:stretch>
        </p:blipFill>
        <p:spPr>
          <a:xfrm flipH="1">
            <a:off x="989272" y="5309936"/>
            <a:ext cx="1087120" cy="865505"/>
          </a:xfrm>
          <a:prstGeom prst="rect">
            <a:avLst/>
          </a:prstGeom>
        </p:spPr>
      </p:pic>
      <p:sp>
        <p:nvSpPr>
          <p:cNvPr id="16" name="矩形 25">
            <a:extLst>
              <a:ext uri="{FF2B5EF4-FFF2-40B4-BE49-F238E27FC236}">
                <a16:creationId xmlns:a16="http://schemas.microsoft.com/office/drawing/2014/main" id="{4B44D789-87B7-480D-AEBF-5E3DF8376DCA}"/>
              </a:ext>
            </a:extLst>
          </p:cNvPr>
          <p:cNvSpPr/>
          <p:nvPr/>
        </p:nvSpPr>
        <p:spPr>
          <a:xfrm>
            <a:off x="0" y="982946"/>
            <a:ext cx="7003239" cy="699102"/>
          </a:xfrm>
          <a:prstGeom prst="rect">
            <a:avLst/>
          </a:prstGeom>
          <a:noFill/>
          <a:ln>
            <a:noFill/>
          </a:ln>
        </p:spPr>
        <p:txBody>
          <a:bodyPr wrap="square">
            <a:spAutoFit/>
          </a:bodyPr>
          <a:lstStyle/>
          <a:p>
            <a:pPr algn="ctr" defTabSz="242570">
              <a:lnSpc>
                <a:spcPct val="120000"/>
              </a:lnSpc>
              <a:spcBef>
                <a:spcPts val="640"/>
              </a:spcBef>
              <a:defRPr/>
            </a:pPr>
            <a:r>
              <a:rPr lang="en-US" altLang="zh-CN" sz="36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I. </a:t>
            </a:r>
            <a:r>
              <a:rPr lang="en-US" altLang="zh-CN" sz="3600" b="1" dirty="0" err="1">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Vị</a:t>
            </a:r>
            <a:r>
              <a:rPr lang="en-US" altLang="zh-CN" sz="36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trí</a:t>
            </a:r>
            <a:r>
              <a:rPr lang="en-US" altLang="zh-CN" sz="36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địa</a:t>
            </a:r>
            <a:r>
              <a:rPr lang="en-US" altLang="zh-CN" sz="36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lí</a:t>
            </a:r>
            <a:r>
              <a:rPr lang="en-US" altLang="zh-CN" sz="36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của</a:t>
            </a:r>
            <a:r>
              <a:rPr lang="en-US" altLang="zh-CN" sz="36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 </a:t>
            </a:r>
            <a:r>
              <a:rPr lang="en-US" altLang="zh-CN" sz="3600" b="1" dirty="0" err="1">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Đông</a:t>
            </a:r>
            <a:r>
              <a:rPr lang="en-US" altLang="zh-CN" sz="36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rPr>
              <a:t> Nam Á</a:t>
            </a:r>
            <a:endParaRPr lang="zh-CN" altLang="en-US" sz="3600" b="1" dirty="0">
              <a:solidFill>
                <a:schemeClr val="accent5">
                  <a:lumMod val="50000"/>
                </a:schemeClr>
              </a:solidFill>
              <a:latin typeface="Times New Roman" panose="02020603050405020304" pitchFamily="18" charset="0"/>
              <a:ea typeface="微软简中圆" charset="0"/>
              <a:cs typeface="Times New Roman" panose="02020603050405020304" pitchFamily="18" charset="0"/>
              <a:sym typeface="Lato" charset="0"/>
            </a:endParaRPr>
          </a:p>
        </p:txBody>
      </p:sp>
      <p:sp>
        <p:nvSpPr>
          <p:cNvPr id="12" name="TextBox 2">
            <a:extLst>
              <a:ext uri="{FF2B5EF4-FFF2-40B4-BE49-F238E27FC236}">
                <a16:creationId xmlns:a16="http://schemas.microsoft.com/office/drawing/2014/main" id="{B12BC812-A92B-4BF3-B87B-BCF24EBB5342}"/>
              </a:ext>
            </a:extLst>
          </p:cNvPr>
          <p:cNvSpPr txBox="1"/>
          <p:nvPr/>
        </p:nvSpPr>
        <p:spPr>
          <a:xfrm>
            <a:off x="0" y="-48823"/>
            <a:ext cx="12192000" cy="1200329"/>
          </a:xfrm>
          <a:prstGeom prst="rect">
            <a:avLst/>
          </a:prstGeom>
          <a:noFill/>
        </p:spPr>
        <p:txBody>
          <a:bodyPr wrap="square" rtlCol="0">
            <a:spAutoFit/>
          </a:bodyPr>
          <a:lstStyle/>
          <a:p>
            <a:pPr algn="ctr"/>
            <a:r>
              <a:rPr lang="en-US" altLang="zh-CN" sz="3600" b="1" dirty="0">
                <a:ln/>
                <a:solidFill>
                  <a:srgbClr val="FF0000"/>
                </a:solidFill>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rPr>
              <a:t>BÀI 12: CÁC VƯƠNG QUỐC CỔ ĐÔNG NAM Á </a:t>
            </a:r>
          </a:p>
          <a:p>
            <a:pPr algn="ctr"/>
            <a:r>
              <a:rPr lang="en-US" altLang="zh-CN" sz="3600" b="1" dirty="0">
                <a:ln/>
                <a:solidFill>
                  <a:srgbClr val="FF0000"/>
                </a:solidFill>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rPr>
              <a:t>TRƯỚC THẾ KỈ X</a:t>
            </a:r>
          </a:p>
        </p:txBody>
      </p:sp>
      <p:sp>
        <p:nvSpPr>
          <p:cNvPr id="3" name="Scroll: Horizontal 2">
            <a:extLst>
              <a:ext uri="{FF2B5EF4-FFF2-40B4-BE49-F238E27FC236}">
                <a16:creationId xmlns:a16="http://schemas.microsoft.com/office/drawing/2014/main" id="{69AFCFC7-3FD8-797F-F895-F6B88FDC8C5E}"/>
              </a:ext>
            </a:extLst>
          </p:cNvPr>
          <p:cNvSpPr/>
          <p:nvPr/>
        </p:nvSpPr>
        <p:spPr>
          <a:xfrm>
            <a:off x="1532832" y="1799354"/>
            <a:ext cx="8804380" cy="3755879"/>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Dựa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nội</a:t>
            </a:r>
            <a:r>
              <a:rPr lang="en-US" sz="3200" b="1" dirty="0">
                <a:solidFill>
                  <a:schemeClr val="tx1"/>
                </a:solidFill>
                <a:latin typeface="Times New Roman" panose="02020603050405020304" pitchFamily="18" charset="0"/>
                <a:cs typeface="Times New Roman" panose="02020603050405020304" pitchFamily="18" charset="0"/>
              </a:rPr>
              <a:t> dung SGK </a:t>
            </a:r>
            <a:r>
              <a:rPr lang="en-US" sz="3200" b="1" dirty="0" err="1">
                <a:solidFill>
                  <a:schemeClr val="tx1"/>
                </a:solidFill>
                <a:latin typeface="Times New Roman" panose="02020603050405020304" pitchFamily="18" charset="0"/>
                <a:cs typeface="Times New Roman" panose="02020603050405020304" pitchFamily="18" charset="0"/>
              </a:rPr>
              <a:t>và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kết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hợp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theo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dõi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phim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ghi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nét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chính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nổi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bật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về</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vị</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trí</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địa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lí</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Đông</a:t>
            </a:r>
            <a:r>
              <a:rPr lang="en-US" sz="3200" b="1" dirty="0">
                <a:solidFill>
                  <a:schemeClr val="tx1"/>
                </a:solidFill>
                <a:latin typeface="Times New Roman" panose="02020603050405020304" pitchFamily="18" charset="0"/>
                <a:cs typeface="Times New Roman" panose="02020603050405020304" pitchFamily="18" charset="0"/>
              </a:rPr>
              <a:t> Nam Á, </a:t>
            </a:r>
            <a:r>
              <a:rPr lang="en-US" sz="3200" b="1" dirty="0" err="1">
                <a:solidFill>
                  <a:schemeClr val="tx1"/>
                </a:solidFill>
                <a:latin typeface="Times New Roman" panose="02020603050405020304" pitchFamily="18" charset="0"/>
                <a:cs typeface="Times New Roman" panose="02020603050405020304" pitchFamily="18" charset="0"/>
              </a:rPr>
              <a:t>kể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quốc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thuộc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Đông</a:t>
            </a:r>
            <a:r>
              <a:rPr lang="en-US" sz="3200" b="1" dirty="0">
                <a:solidFill>
                  <a:schemeClr val="tx1"/>
                </a:solidFill>
                <a:latin typeface="Times New Roman" panose="02020603050405020304" pitchFamily="18" charset="0"/>
                <a:cs typeface="Times New Roman" panose="02020603050405020304" pitchFamily="18" charset="0"/>
              </a:rPr>
              <a:t> Nam Á </a:t>
            </a:r>
            <a:r>
              <a:rPr lang="en-US" sz="3200" b="1" dirty="0" err="1">
                <a:solidFill>
                  <a:schemeClr val="tx1"/>
                </a:solidFill>
                <a:latin typeface="Times New Roman" panose="02020603050405020304" pitchFamily="18" charset="0"/>
                <a:cs typeface="Times New Roman" panose="02020603050405020304" pitchFamily="18" charset="0"/>
              </a:rPr>
              <a:t>hiện</a:t>
            </a:r>
            <a:r>
              <a:rPr lang="en-US" sz="3200" b="1" dirty="0">
                <a:solidFill>
                  <a:schemeClr val="tx1"/>
                </a:solidFill>
                <a:latin typeface="Times New Roman" panose="02020603050405020304" pitchFamily="18" charset="0"/>
                <a:cs typeface="Times New Roman" panose="02020603050405020304" pitchFamily="18" charset="0"/>
              </a:rPr>
              <a:t> nay.</a:t>
            </a:r>
          </a:p>
        </p:txBody>
      </p:sp>
      <p:pic>
        <p:nvPicPr>
          <p:cNvPr id="6" name="淘宝网chenying0907出品 6">
            <a:extLst>
              <a:ext uri="{FF2B5EF4-FFF2-40B4-BE49-F238E27FC236}">
                <a16:creationId xmlns:a16="http://schemas.microsoft.com/office/drawing/2014/main" id="{5634C760-E22F-7CE1-57EA-820FC3F65D8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979" t="39815" r="55625" b="17593"/>
          <a:stretch>
            <a:fillRect/>
          </a:stretch>
        </p:blipFill>
        <p:spPr>
          <a:xfrm>
            <a:off x="9985550" y="5266882"/>
            <a:ext cx="2206450" cy="1631824"/>
          </a:xfrm>
          <a:prstGeom prst="rect">
            <a:avLst/>
          </a:prstGeom>
        </p:spPr>
      </p:pic>
    </p:spTree>
    <p:custDataLst>
      <p:tags r:id="rId1"/>
    </p:custDataLst>
    <p:extLst>
      <p:ext uri="{BB962C8B-B14F-4D97-AF65-F5344CB8AC3E}">
        <p14:creationId xmlns:p14="http://schemas.microsoft.com/office/powerpoint/2010/main" val="379991214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2.3|1.8"/>
</p:tagLst>
</file>

<file path=ppt/tags/tag10.xml><?xml version="1.0" encoding="utf-8"?>
<p:tagLst xmlns:a="http://schemas.openxmlformats.org/drawingml/2006/main" xmlns:r="http://schemas.openxmlformats.org/officeDocument/2006/relationships" xmlns:p="http://schemas.openxmlformats.org/presentationml/2006/main">
  <p:tag name="TIMING" val="|1.4|1.6|2.1"/>
</p:tagLst>
</file>

<file path=ppt/tags/tag11.xml><?xml version="1.0" encoding="utf-8"?>
<p:tagLst xmlns:a="http://schemas.openxmlformats.org/drawingml/2006/main" xmlns:r="http://schemas.openxmlformats.org/officeDocument/2006/relationships" xmlns:p="http://schemas.openxmlformats.org/presentationml/2006/main">
  <p:tag name="TIMING" val="|4"/>
</p:tagLst>
</file>

<file path=ppt/tags/tag12.xml><?xml version="1.0" encoding="utf-8"?>
<p:tagLst xmlns:a="http://schemas.openxmlformats.org/drawingml/2006/main" xmlns:r="http://schemas.openxmlformats.org/officeDocument/2006/relationships" xmlns:p="http://schemas.openxmlformats.org/presentationml/2006/main">
  <p:tag name="TIMING" val="|1.7|8.9|1.7"/>
</p:tagLst>
</file>

<file path=ppt/tags/tag13.xml><?xml version="1.0" encoding="utf-8"?>
<p:tagLst xmlns:a="http://schemas.openxmlformats.org/drawingml/2006/main" xmlns:r="http://schemas.openxmlformats.org/officeDocument/2006/relationships" xmlns:p="http://schemas.openxmlformats.org/presentationml/2006/main">
  <p:tag name="TIMING" val="|1.8|1.4|1.8"/>
</p:tagLst>
</file>

<file path=ppt/tags/tag14.xml><?xml version="1.0" encoding="utf-8"?>
<p:tagLst xmlns:a="http://schemas.openxmlformats.org/drawingml/2006/main" xmlns:r="http://schemas.openxmlformats.org/officeDocument/2006/relationships" xmlns:p="http://schemas.openxmlformats.org/presentationml/2006/main">
  <p:tag name="TIMING" val="|2.5|1.7|1.2|1.5|1.6|1.6|8"/>
</p:tagLst>
</file>

<file path=ppt/tags/tag15.xml><?xml version="1.0" encoding="utf-8"?>
<p:tagLst xmlns:a="http://schemas.openxmlformats.org/drawingml/2006/main" xmlns:r="http://schemas.openxmlformats.org/officeDocument/2006/relationships" xmlns:p="http://schemas.openxmlformats.org/presentationml/2006/main">
  <p:tag name="TIMING" val="|17"/>
</p:tagLst>
</file>

<file path=ppt/tags/tag2.xml><?xml version="1.0" encoding="utf-8"?>
<p:tagLst xmlns:a="http://schemas.openxmlformats.org/drawingml/2006/main" xmlns:r="http://schemas.openxmlformats.org/officeDocument/2006/relationships" xmlns:p="http://schemas.openxmlformats.org/presentationml/2006/main">
  <p:tag name="TIMING" val="|11.5"/>
</p:tagLst>
</file>

<file path=ppt/tags/tag3.xml><?xml version="1.0" encoding="utf-8"?>
<p:tagLst xmlns:a="http://schemas.openxmlformats.org/drawingml/2006/main" xmlns:r="http://schemas.openxmlformats.org/officeDocument/2006/relationships" xmlns:p="http://schemas.openxmlformats.org/presentationml/2006/main">
  <p:tag name="TIMING" val="|20.7"/>
</p:tagLst>
</file>

<file path=ppt/tags/tag4.xml><?xml version="1.0" encoding="utf-8"?>
<p:tagLst xmlns:a="http://schemas.openxmlformats.org/drawingml/2006/main" xmlns:r="http://schemas.openxmlformats.org/officeDocument/2006/relationships" xmlns:p="http://schemas.openxmlformats.org/presentationml/2006/main">
  <p:tag name="TIMING" val="|1.6|2.5"/>
</p:tagLst>
</file>

<file path=ppt/tags/tag5.xml><?xml version="1.0" encoding="utf-8"?>
<p:tagLst xmlns:a="http://schemas.openxmlformats.org/drawingml/2006/main" xmlns:r="http://schemas.openxmlformats.org/officeDocument/2006/relationships" xmlns:p="http://schemas.openxmlformats.org/presentationml/2006/main">
  <p:tag name="TIMING" val="|11.5"/>
</p:tagLst>
</file>

<file path=ppt/tags/tag6.xml><?xml version="1.0" encoding="utf-8"?>
<p:tagLst xmlns:a="http://schemas.openxmlformats.org/drawingml/2006/main" xmlns:r="http://schemas.openxmlformats.org/officeDocument/2006/relationships" xmlns:p="http://schemas.openxmlformats.org/presentationml/2006/main">
  <p:tag name="TIMING" val="|11.5"/>
</p:tagLst>
</file>

<file path=ppt/tags/tag7.xml><?xml version="1.0" encoding="utf-8"?>
<p:tagLst xmlns:a="http://schemas.openxmlformats.org/drawingml/2006/main" xmlns:r="http://schemas.openxmlformats.org/officeDocument/2006/relationships" xmlns:p="http://schemas.openxmlformats.org/presentationml/2006/main">
  <p:tag name="TIMING" val="|11.5"/>
</p:tagLst>
</file>

<file path=ppt/tags/tag8.xml><?xml version="1.0" encoding="utf-8"?>
<p:tagLst xmlns:a="http://schemas.openxmlformats.org/drawingml/2006/main" xmlns:r="http://schemas.openxmlformats.org/officeDocument/2006/relationships" xmlns:p="http://schemas.openxmlformats.org/presentationml/2006/main">
  <p:tag name="TIMING" val="|11.5"/>
</p:tagLst>
</file>

<file path=ppt/tags/tag9.xml><?xml version="1.0" encoding="utf-8"?>
<p:tagLst xmlns:a="http://schemas.openxmlformats.org/drawingml/2006/main" xmlns:r="http://schemas.openxmlformats.org/officeDocument/2006/relationships" xmlns:p="http://schemas.openxmlformats.org/presentationml/2006/main">
  <p:tag name="TIMING" val="|2.2|18.4|8.1|8.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2368</TotalTime>
  <Words>1938</Words>
  <Application>Microsoft Office PowerPoint</Application>
  <PresentationFormat>Widescreen</PresentationFormat>
  <Paragraphs>284</Paragraphs>
  <Slides>46</Slides>
  <Notes>16</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#9Slide03 Arima Madurai Black</vt:lpstr>
      <vt:lpstr>.VnTime</vt:lpstr>
      <vt:lpstr>Arial</vt:lpstr>
      <vt:lpstr>Calibri</vt:lpstr>
      <vt:lpstr>Calibri Light</vt:lpstr>
      <vt:lpstr>Cambria</vt:lpstr>
      <vt:lpstr>Roboto Condensed Light</vt:lpstr>
      <vt:lpstr>Tahoma</vt:lpstr>
      <vt:lpstr>Times New Roman</vt:lpstr>
      <vt:lpstr>微软简中圆</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Thảo luận (cặp đôi – 2p)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thanh phan</cp:lastModifiedBy>
  <cp:revision>52</cp:revision>
  <dcterms:created xsi:type="dcterms:W3CDTF">2017-03-28T12:18:43Z</dcterms:created>
  <dcterms:modified xsi:type="dcterms:W3CDTF">2023-11-25T02:42:05Z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