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56" r:id="rId2"/>
    <p:sldId id="303" r:id="rId3"/>
    <p:sldId id="268" r:id="rId4"/>
    <p:sldId id="256" r:id="rId5"/>
    <p:sldId id="357" r:id="rId6"/>
    <p:sldId id="287" r:id="rId7"/>
    <p:sldId id="358" r:id="rId8"/>
    <p:sldId id="364" r:id="rId9"/>
    <p:sldId id="359" r:id="rId10"/>
    <p:sldId id="360" r:id="rId11"/>
    <p:sldId id="363" r:id="rId12"/>
    <p:sldId id="292" r:id="rId13"/>
    <p:sldId id="367" r:id="rId14"/>
    <p:sldId id="293" r:id="rId15"/>
    <p:sldId id="368" r:id="rId16"/>
    <p:sldId id="294" r:id="rId17"/>
    <p:sldId id="369" r:id="rId18"/>
    <p:sldId id="366" r:id="rId19"/>
    <p:sldId id="282" r:id="rId20"/>
    <p:sldId id="300" r:id="rId21"/>
    <p:sldId id="301" r:id="rId22"/>
    <p:sldId id="258" r:id="rId23"/>
    <p:sldId id="302" r:id="rId24"/>
    <p:sldId id="261" r:id="rId25"/>
    <p:sldId id="259" r:id="rId26"/>
    <p:sldId id="260" r:id="rId27"/>
    <p:sldId id="276" r:id="rId28"/>
    <p:sldId id="289" r:id="rId29"/>
    <p:sldId id="291" r:id="rId30"/>
    <p:sldId id="262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等线 Light" panose="02010600030101010101" pitchFamily="2" charset="-122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Roboto Condensed Light" panose="02000000000000000000" pitchFamily="2" charset="0"/>
      <p:regular r:id="rId39"/>
      <p: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85" autoAdjust="0"/>
  </p:normalViewPr>
  <p:slideViewPr>
    <p:cSldViewPr snapToGrid="0">
      <p:cViewPr varScale="1">
        <p:scale>
          <a:sx n="54" d="100"/>
          <a:sy n="54" d="100"/>
        </p:scale>
        <p:origin x="10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16496-D974-493F-8ABB-893B57BE8AED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2DB35-B328-4B19-BA6B-93158644BC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782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54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776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21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00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1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00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07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56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94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88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41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515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880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DB35-B328-4B19-BA6B-93158644BCD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51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8B9AE6-CF2D-4EED-B24C-2F7B4318B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0C4812-34C8-4512-A505-EDE242065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B99348-2FD3-4F6F-8D52-39299EF5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F93217-0400-41C7-B52F-4812B4FE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D66F21-DA20-40B9-817B-93ADB28D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76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F945DF-7ED9-4749-AD13-ED3DED58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F2D445-E3B8-421B-BAB7-D8CE1D831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1F1C73-E0C8-47B7-9CDC-DAB13658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EE5A13-6C4B-40BA-BBE3-B827708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BBDFE1-E920-41CC-9414-2F90847C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78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DEBB99-63DC-420A-849C-CD9266408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3F2924F-818F-45EC-9915-10AF46C12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6CDFC3-A9DC-4F1A-8D88-15FF4443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D0483A-43E3-48F3-BCE9-8511147EF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5A723C-B6BF-4470-8D4B-F7347DD8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568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subTitle" idx="1"/>
          </p:nvPr>
        </p:nvSpPr>
        <p:spPr>
          <a:xfrm>
            <a:off x="952400" y="1609067"/>
            <a:ext cx="10287200" cy="4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952400" y="574233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grpSp>
        <p:nvGrpSpPr>
          <p:cNvPr id="105" name="Google Shape;105;p4"/>
          <p:cNvGrpSpPr/>
          <p:nvPr/>
        </p:nvGrpSpPr>
        <p:grpSpPr>
          <a:xfrm>
            <a:off x="245760" y="212101"/>
            <a:ext cx="11717003" cy="6420671"/>
            <a:chOff x="184320" y="159075"/>
            <a:chExt cx="8787752" cy="4815503"/>
          </a:xfrm>
        </p:grpSpPr>
        <p:grpSp>
          <p:nvGrpSpPr>
            <p:cNvPr id="106" name="Google Shape;106;p4"/>
            <p:cNvGrpSpPr/>
            <p:nvPr/>
          </p:nvGrpSpPr>
          <p:grpSpPr>
            <a:xfrm>
              <a:off x="184320" y="159080"/>
              <a:ext cx="297877" cy="297857"/>
              <a:chOff x="218429" y="188234"/>
              <a:chExt cx="216985" cy="216955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8429" y="188234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1" y="1"/>
                    </a:moveTo>
                    <a:lnTo>
                      <a:pt x="2403" y="1"/>
                    </a:lnTo>
                    <a:lnTo>
                      <a:pt x="2403" y="2403"/>
                    </a:lnTo>
                    <a:lnTo>
                      <a:pt x="1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90747" y="260552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363065" y="332871"/>
                <a:ext cx="72348" cy="7231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3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363065" y="188234"/>
                <a:ext cx="71716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404" fill="none" extrusionOk="0">
                    <a:moveTo>
                      <a:pt x="2382" y="2403"/>
                    </a:moveTo>
                    <a:lnTo>
                      <a:pt x="0" y="2403"/>
                    </a:lnTo>
                    <a:lnTo>
                      <a:pt x="0" y="1"/>
                    </a:lnTo>
                    <a:lnTo>
                      <a:pt x="2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218429" y="332871"/>
                <a:ext cx="72348" cy="71716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383" fill="none" extrusionOk="0">
                    <a:moveTo>
                      <a:pt x="2403" y="2382"/>
                    </a:moveTo>
                    <a:lnTo>
                      <a:pt x="1" y="2382"/>
                    </a:lnTo>
                    <a:lnTo>
                      <a:pt x="1" y="0"/>
                    </a:lnTo>
                    <a:lnTo>
                      <a:pt x="24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12" name="Google Shape;112;p4"/>
            <p:cNvCxnSpPr/>
            <p:nvPr/>
          </p:nvCxnSpPr>
          <p:spPr>
            <a:xfrm>
              <a:off x="404125" y="159075"/>
              <a:ext cx="83673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361050" y="4974578"/>
              <a:ext cx="84105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84320" y="351025"/>
              <a:ext cx="0" cy="44100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8972072" y="351025"/>
              <a:ext cx="0" cy="44100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16" name="Google Shape;116;p4"/>
            <p:cNvGrpSpPr/>
            <p:nvPr/>
          </p:nvGrpSpPr>
          <p:grpSpPr>
            <a:xfrm>
              <a:off x="8674195" y="159080"/>
              <a:ext cx="297877" cy="297857"/>
              <a:chOff x="218429" y="188234"/>
              <a:chExt cx="216985" cy="216955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218429" y="188234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1" y="1"/>
                    </a:moveTo>
                    <a:lnTo>
                      <a:pt x="2403" y="1"/>
                    </a:lnTo>
                    <a:lnTo>
                      <a:pt x="2403" y="2403"/>
                    </a:lnTo>
                    <a:lnTo>
                      <a:pt x="1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290747" y="260552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363065" y="332871"/>
                <a:ext cx="72348" cy="7231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3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363065" y="188234"/>
                <a:ext cx="71716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404" fill="none" extrusionOk="0">
                    <a:moveTo>
                      <a:pt x="2382" y="2403"/>
                    </a:moveTo>
                    <a:lnTo>
                      <a:pt x="0" y="2403"/>
                    </a:lnTo>
                    <a:lnTo>
                      <a:pt x="0" y="1"/>
                    </a:lnTo>
                    <a:lnTo>
                      <a:pt x="2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218429" y="332871"/>
                <a:ext cx="72348" cy="71716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383" fill="none" extrusionOk="0">
                    <a:moveTo>
                      <a:pt x="2403" y="2382"/>
                    </a:moveTo>
                    <a:lnTo>
                      <a:pt x="1" y="2382"/>
                    </a:lnTo>
                    <a:lnTo>
                      <a:pt x="1" y="0"/>
                    </a:lnTo>
                    <a:lnTo>
                      <a:pt x="24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4"/>
            <p:cNvGrpSpPr/>
            <p:nvPr/>
          </p:nvGrpSpPr>
          <p:grpSpPr>
            <a:xfrm>
              <a:off x="184320" y="4676721"/>
              <a:ext cx="297877" cy="297857"/>
              <a:chOff x="218429" y="188234"/>
              <a:chExt cx="216985" cy="216955"/>
            </a:xfrm>
          </p:grpSpPr>
          <p:sp>
            <p:nvSpPr>
              <p:cNvPr id="123" name="Google Shape;123;p4"/>
              <p:cNvSpPr/>
              <p:nvPr/>
            </p:nvSpPr>
            <p:spPr>
              <a:xfrm>
                <a:off x="218429" y="188234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1" y="1"/>
                    </a:moveTo>
                    <a:lnTo>
                      <a:pt x="2403" y="1"/>
                    </a:lnTo>
                    <a:lnTo>
                      <a:pt x="2403" y="2403"/>
                    </a:lnTo>
                    <a:lnTo>
                      <a:pt x="1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290747" y="260552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363065" y="332871"/>
                <a:ext cx="72348" cy="7231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3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363065" y="188234"/>
                <a:ext cx="71716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404" fill="none" extrusionOk="0">
                    <a:moveTo>
                      <a:pt x="2382" y="2403"/>
                    </a:moveTo>
                    <a:lnTo>
                      <a:pt x="0" y="2403"/>
                    </a:lnTo>
                    <a:lnTo>
                      <a:pt x="0" y="1"/>
                    </a:lnTo>
                    <a:lnTo>
                      <a:pt x="2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429" y="332871"/>
                <a:ext cx="72348" cy="71716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383" fill="none" extrusionOk="0">
                    <a:moveTo>
                      <a:pt x="2403" y="2382"/>
                    </a:moveTo>
                    <a:lnTo>
                      <a:pt x="1" y="2382"/>
                    </a:lnTo>
                    <a:lnTo>
                      <a:pt x="1" y="0"/>
                    </a:lnTo>
                    <a:lnTo>
                      <a:pt x="24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4"/>
            <p:cNvGrpSpPr/>
            <p:nvPr/>
          </p:nvGrpSpPr>
          <p:grpSpPr>
            <a:xfrm>
              <a:off x="8674195" y="4676721"/>
              <a:ext cx="297877" cy="297857"/>
              <a:chOff x="218429" y="188234"/>
              <a:chExt cx="216985" cy="216955"/>
            </a:xfrm>
          </p:grpSpPr>
          <p:sp>
            <p:nvSpPr>
              <p:cNvPr id="129" name="Google Shape;129;p4"/>
              <p:cNvSpPr/>
              <p:nvPr/>
            </p:nvSpPr>
            <p:spPr>
              <a:xfrm>
                <a:off x="218429" y="188234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1" y="1"/>
                    </a:moveTo>
                    <a:lnTo>
                      <a:pt x="2403" y="1"/>
                    </a:lnTo>
                    <a:lnTo>
                      <a:pt x="2403" y="2403"/>
                    </a:lnTo>
                    <a:lnTo>
                      <a:pt x="1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90747" y="260552"/>
                <a:ext cx="72348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4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363065" y="332871"/>
                <a:ext cx="72348" cy="7231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403" fill="none" extrusionOk="0">
                    <a:moveTo>
                      <a:pt x="0" y="0"/>
                    </a:moveTo>
                    <a:lnTo>
                      <a:pt x="2403" y="0"/>
                    </a:lnTo>
                    <a:lnTo>
                      <a:pt x="2403" y="2403"/>
                    </a:lnTo>
                    <a:lnTo>
                      <a:pt x="0" y="2403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363065" y="188234"/>
                <a:ext cx="71716" cy="72348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404" fill="none" extrusionOk="0">
                    <a:moveTo>
                      <a:pt x="2382" y="2403"/>
                    </a:moveTo>
                    <a:lnTo>
                      <a:pt x="0" y="2403"/>
                    </a:lnTo>
                    <a:lnTo>
                      <a:pt x="0" y="1"/>
                    </a:lnTo>
                    <a:lnTo>
                      <a:pt x="2382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18429" y="332871"/>
                <a:ext cx="72348" cy="71716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383" fill="none" extrusionOk="0">
                    <a:moveTo>
                      <a:pt x="2403" y="2382"/>
                    </a:moveTo>
                    <a:lnTo>
                      <a:pt x="1" y="2382"/>
                    </a:lnTo>
                    <a:lnTo>
                      <a:pt x="1" y="0"/>
                    </a:lnTo>
                    <a:lnTo>
                      <a:pt x="2403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207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9366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265413-097C-4D79-944B-1AB61053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8F85B2-5A45-4552-98CD-38E17999A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7BB954-7A15-46F8-B67B-68F2D6B8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C77EC1-8646-405B-ABD5-5BE97002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C85539-C975-4FD6-862A-77385606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8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C784C1-AE11-41AE-870B-3494EA46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BA2A1F-C34F-49B4-85C5-C5BFE501A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37359-8068-4027-A524-CC33CCE1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EE89BF-DA58-47B7-A84B-B4B89A4C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D6E01D-DEB0-4086-9593-2F98E2BB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50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09E467-3279-4F1C-A037-B9FB658A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F072F-F3A7-4A68-84FE-A08598026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A47585-FF8C-4F2A-93EE-8AC6EC937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BEB610-281E-409F-A4C3-556C2DA6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328E6A-B02A-483F-90FC-1F52F91FA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12AEEE-2EDD-4F9C-B26E-BDAFDF9A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4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030A34-ACE7-4B64-9D17-94C5CD17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94EA5D-BB27-4EE7-B2FF-3094163E7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A5CC9A1-0BC1-4709-95C2-7E0443FA0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A47691-A6D9-4E0E-B796-A87DB8C77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2359EE-7830-410C-8072-3E656B6F9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A8D6B2-2AED-416A-A912-E009FD42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BB35F1-6DAD-481D-958A-62D3F50D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842907-4385-4116-BB22-9E483B60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CA5A07-38D7-49AF-8A5D-23243E0C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DBE25C-05EC-47A5-9E0C-D2ECEB16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71638B8-4D3D-4602-9591-6F6E7263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C00E07-677C-44C9-916C-362B9C0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14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2425770-C0DD-48C2-A0BB-3EB23432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F698262-DA81-4354-B50C-ADAC1A346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41A264-EE9D-4A23-98FD-D8BB3E01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0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9ECBB-F29E-4071-8B59-92DABDEE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2C73DC-8126-4BAE-A568-236C928F7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3B7CB6-3BE1-4A4A-81B3-FDE9EB0B1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2F5653-005A-4339-BBDE-7D4FEB46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AEF59-194B-4B71-A24C-ABA66EDE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61A6-C62C-4A36-ACBD-DD03DF49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82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F13BA-28BE-4C17-9FE4-57FFBD71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B374D7A-9818-4B35-8CCB-D5F3663019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594E9E-8A1F-4260-9074-F4BDC5557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A91DF9-21A9-4C71-BD9F-8B8E08CD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FFE336-A538-4F39-921D-955A87FB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5626EF-3719-4294-B250-4502AAEB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85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B4BA3F2-1561-4A81-A12D-200B361B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0A515A-C351-4FEE-AA1C-5CA0958B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07F43-D256-4A90-8C2B-CF2B505B0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A2184-4326-4118-ACAC-631E8775F6F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0A52C-E790-4C5F-99A4-14D3D7EEF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66DC2A-641F-4569-821B-A0AB1AABD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EB798-6A96-4DA1-9EB1-A63C8FEE1A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3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4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5.xml"/><Relationship Id="rId18" Type="http://schemas.openxmlformats.org/officeDocument/2006/relationships/slide" Target="slide27.xml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slide" Target="slide2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7.png"/><Relationship Id="rId5" Type="http://schemas.openxmlformats.org/officeDocument/2006/relationships/slide" Target="slide22.xml"/><Relationship Id="rId15" Type="http://schemas.openxmlformats.org/officeDocument/2006/relationships/slide" Target="slide26.xml"/><Relationship Id="rId10" Type="http://schemas.openxmlformats.org/officeDocument/2006/relationships/slide" Target="slide24.xml"/><Relationship Id="rId19" Type="http://schemas.openxmlformats.org/officeDocument/2006/relationships/image" Target="../media/image33.jpg"/><Relationship Id="rId4" Type="http://schemas.microsoft.com/office/2007/relationships/hdphoto" Target="../media/hdphoto4.wdp"/><Relationship Id="rId9" Type="http://schemas.openxmlformats.org/officeDocument/2006/relationships/image" Target="../media/image31.jpg"/><Relationship Id="rId1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0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20.xml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9.jpeg"/><Relationship Id="rId5" Type="http://schemas.openxmlformats.org/officeDocument/2006/relationships/slideLayout" Target="../slideLayouts/slideLayout7.xml"/><Relationship Id="rId10" Type="http://schemas.openxmlformats.org/officeDocument/2006/relationships/slide" Target="slide20.xml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20.xml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2.jpg"/><Relationship Id="rId5" Type="http://schemas.openxmlformats.org/officeDocument/2006/relationships/slideLayout" Target="../slideLayouts/slideLayout7.xml"/><Relationship Id="rId10" Type="http://schemas.openxmlformats.org/officeDocument/2006/relationships/slide" Target="slide20.xml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20.xml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32583D9F-AB03-4AA4-BB6D-D2DCDF40F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802" y="4430521"/>
            <a:ext cx="49889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733" b="1" dirty="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GV: Phan </a:t>
            </a:r>
            <a:r>
              <a:rPr lang="vi-VN" altLang="en-US" sz="3733" b="1" dirty="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Thị</a:t>
            </a:r>
            <a:r>
              <a:rPr lang="en-US" altLang="en-US" sz="3733" b="1" dirty="0">
                <a:solidFill>
                  <a:srgbClr val="000099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Thanh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C9272-3275-4D80-B69D-9188A10505E4}"/>
              </a:ext>
            </a:extLst>
          </p:cNvPr>
          <p:cNvSpPr txBox="1"/>
          <p:nvPr/>
        </p:nvSpPr>
        <p:spPr>
          <a:xfrm>
            <a:off x="1288466" y="2150191"/>
            <a:ext cx="9567641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rPr>
              <a:t>CHÀO MỪNG CÁC EM ĐẾN VỚI TIẾT HỌC HÔM NAY</a:t>
            </a:r>
          </a:p>
        </p:txBody>
      </p:sp>
      <p:sp>
        <p:nvSpPr>
          <p:cNvPr id="2" name="Text Box 52">
            <a:extLst>
              <a:ext uri="{FF2B5EF4-FFF2-40B4-BE49-F238E27FC236}">
                <a16:creationId xmlns:a16="http://schemas.microsoft.com/office/drawing/2014/main" id="{2AAD70C3-32E3-C665-D2AA-455E0B371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102" y="1097719"/>
            <a:ext cx="61337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THCS AN HÒA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 SỬ 6</a:t>
            </a:r>
          </a:p>
        </p:txBody>
      </p:sp>
    </p:spTree>
    <p:extLst>
      <p:ext uri="{BB962C8B-B14F-4D97-AF65-F5344CB8AC3E}">
        <p14:creationId xmlns:p14="http://schemas.microsoft.com/office/powerpoint/2010/main" val="1077558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F0F7E03-D1E8-4563-97F9-50EEF2689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160382"/>
            <a:ext cx="3364099" cy="495914"/>
          </a:xfrm>
          <a:prstGeom prst="rect">
            <a:avLst/>
          </a:prstGeom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id="{F8EE5049-1B73-E111-EEE1-54FBAF8AFA99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01897B75-679F-612E-7636-30A2A9F85609}"/>
              </a:ext>
            </a:extLst>
          </p:cNvPr>
          <p:cNvSpPr txBox="1"/>
          <p:nvPr/>
        </p:nvSpPr>
        <p:spPr>
          <a:xfrm>
            <a:off x="253390" y="103142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26D654C-1C02-4E76-7C63-EFD369FB3427}"/>
              </a:ext>
            </a:extLst>
          </p:cNvPr>
          <p:cNvSpPr/>
          <p:nvPr/>
        </p:nvSpPr>
        <p:spPr>
          <a:xfrm>
            <a:off x="434441" y="1695108"/>
            <a:ext cx="3586715" cy="11777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NHÓM(3phút)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54DD34-091E-ABE6-5415-AF7409BF2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291562"/>
              </p:ext>
            </p:extLst>
          </p:nvPr>
        </p:nvGraphicFramePr>
        <p:xfrm>
          <a:off x="1355074" y="3569465"/>
          <a:ext cx="9915179" cy="27059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59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Lĩnh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vực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 động 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55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Tôn giáo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62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viết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36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872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E88183-E20E-19C1-666B-AA4CF3A8BBF9}"/>
              </a:ext>
            </a:extLst>
          </p:cNvPr>
          <p:cNvSpPr txBox="1"/>
          <p:nvPr/>
        </p:nvSpPr>
        <p:spPr>
          <a:xfrm>
            <a:off x="4100263" y="290578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44FE9-C951-185D-4EB5-BC6584387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263" y="1873887"/>
            <a:ext cx="71699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 lưu văn hóa đã tác động như thế nào văn hóa Đông Nam Á?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89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:a16="http://schemas.microsoft.com/office/drawing/2014/main" id="{65C663AD-E05E-5084-E72A-E43148E45EF1}"/>
              </a:ext>
            </a:extLst>
          </p:cNvPr>
          <p:cNvSpPr txBox="1"/>
          <p:nvPr/>
        </p:nvSpPr>
        <p:spPr>
          <a:xfrm>
            <a:off x="176886" y="-55085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A20BC860-F8A3-C46D-B8C8-D2225B5D183B}"/>
              </a:ext>
            </a:extLst>
          </p:cNvPr>
          <p:cNvSpPr txBox="1"/>
          <p:nvPr/>
        </p:nvSpPr>
        <p:spPr>
          <a:xfrm>
            <a:off x="253390" y="103142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74FEC1-50B4-FA4E-A5B9-F2A165DB4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985884"/>
              </p:ext>
            </p:extLst>
          </p:nvPr>
        </p:nvGraphicFramePr>
        <p:xfrm>
          <a:off x="253390" y="1762699"/>
          <a:ext cx="11459584" cy="48253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57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1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70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Lĩnh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vực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 động 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Tôn giáo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Hin đu giáo và Phật giáo nhanh chóng hòa quyện với tín ngưỡng bản địa.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viết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 thuật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87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079023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à-La-Môn Giáo Ấn Độ Và Phật giáo - Phân biệt Triết lý của Hai Giáo Phái -  YouTube">
            <a:extLst>
              <a:ext uri="{FF2B5EF4-FFF2-40B4-BE49-F238E27FC236}">
                <a16:creationId xmlns:a16="http://schemas.microsoft.com/office/drawing/2014/main" id="{EE2E7BC7-8E10-728F-9322-C86ADEF6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46" y="2256402"/>
            <a:ext cx="5024352" cy="40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ainting of a person with many arms&#10;&#10;Description automatically generated">
            <a:extLst>
              <a:ext uri="{FF2B5EF4-FFF2-40B4-BE49-F238E27FC236}">
                <a16:creationId xmlns:a16="http://schemas.microsoft.com/office/drawing/2014/main" id="{19221B18-9E8E-340E-5571-9DED2D691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" y="2256401"/>
            <a:ext cx="5024351" cy="3988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C9330-C2D6-EEA5-4DFB-7088B2A57173}"/>
              </a:ext>
            </a:extLst>
          </p:cNvPr>
          <p:cNvSpPr txBox="1"/>
          <p:nvPr/>
        </p:nvSpPr>
        <p:spPr>
          <a:xfrm>
            <a:off x="5100809" y="1610071"/>
            <a:ext cx="2162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 giáo</a:t>
            </a:r>
            <a:endParaRPr lang="en-US" sz="3600" dirty="0"/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2B3DFD2A-EDFD-BCF1-D2C9-296D31A838BD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0BAC99-38DF-1D06-7AB8-8B4FA72B18AC}"/>
              </a:ext>
            </a:extLst>
          </p:cNvPr>
          <p:cNvSpPr txBox="1"/>
          <p:nvPr/>
        </p:nvSpPr>
        <p:spPr>
          <a:xfrm>
            <a:off x="253390" y="103142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F54C7-FAE1-9FB4-5C0E-B0565E280191}"/>
              </a:ext>
            </a:extLst>
          </p:cNvPr>
          <p:cNvSpPr txBox="1"/>
          <p:nvPr/>
        </p:nvSpPr>
        <p:spPr>
          <a:xfrm>
            <a:off x="2289671" y="6273225"/>
            <a:ext cx="2811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Hin đu giáo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D3BC3-3C21-AB06-517B-F056D577B7F9}"/>
              </a:ext>
            </a:extLst>
          </p:cNvPr>
          <p:cNvSpPr txBox="1"/>
          <p:nvPr/>
        </p:nvSpPr>
        <p:spPr>
          <a:xfrm>
            <a:off x="8200728" y="6244705"/>
            <a:ext cx="2811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 giáo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46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:a16="http://schemas.microsoft.com/office/drawing/2014/main" id="{65C663AD-E05E-5084-E72A-E43148E45EF1}"/>
              </a:ext>
            </a:extLst>
          </p:cNvPr>
          <p:cNvSpPr txBox="1"/>
          <p:nvPr/>
        </p:nvSpPr>
        <p:spPr>
          <a:xfrm>
            <a:off x="176886" y="-55085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A20BC860-F8A3-C46D-B8C8-D2225B5D183B}"/>
              </a:ext>
            </a:extLst>
          </p:cNvPr>
          <p:cNvSpPr txBox="1"/>
          <p:nvPr/>
        </p:nvSpPr>
        <p:spPr>
          <a:xfrm>
            <a:off x="253390" y="103142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74FEC1-50B4-FA4E-A5B9-F2A165DB4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376948"/>
              </p:ext>
            </p:extLst>
          </p:nvPr>
        </p:nvGraphicFramePr>
        <p:xfrm>
          <a:off x="253390" y="1762699"/>
          <a:ext cx="11459584" cy="48253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57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1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70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Lĩnh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vực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 động 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Tôn giáo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Hin đu giáo và Phật giáo nhanh chóng hòa quyện với tín ngưỡng bản địa.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viết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thu chữ Phạn và cải biến thành chữ viết riêng: khơ me cổ, Mã Lai cổ...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 thuật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87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127207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battle scene&#10;&#10;Description automatically generated with medium confidence">
            <a:extLst>
              <a:ext uri="{FF2B5EF4-FFF2-40B4-BE49-F238E27FC236}">
                <a16:creationId xmlns:a16="http://schemas.microsoft.com/office/drawing/2014/main" id="{61ED2E7B-4FF3-9C2B-07FF-E8838F4DB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3" y="2276470"/>
            <a:ext cx="4607276" cy="39921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B9193C6-2EC6-460A-10E9-82DEAFE764D5}"/>
              </a:ext>
            </a:extLst>
          </p:cNvPr>
          <p:cNvGrpSpPr/>
          <p:nvPr/>
        </p:nvGrpSpPr>
        <p:grpSpPr>
          <a:xfrm>
            <a:off x="6442112" y="2276470"/>
            <a:ext cx="4740007" cy="4531495"/>
            <a:chOff x="3910758" y="1827079"/>
            <a:chExt cx="3646583" cy="59026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7B718B-1199-42B2-1755-7B8731926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758" y="1827079"/>
              <a:ext cx="3646583" cy="5902695"/>
            </a:xfrm>
            <a:prstGeom prst="rect">
              <a:avLst/>
            </a:prstGeom>
          </p:spPr>
        </p:pic>
        <p:pic>
          <p:nvPicPr>
            <p:cNvPr id="11" name="Picture 10" descr="A stone with writing on it&#10;&#10;Description automatically generated">
              <a:extLst>
                <a:ext uri="{FF2B5EF4-FFF2-40B4-BE49-F238E27FC236}">
                  <a16:creationId xmlns:a16="http://schemas.microsoft.com/office/drawing/2014/main" id="{3B9A01EE-5CE5-5185-C190-CE6C52FD0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405" y="3259318"/>
              <a:ext cx="3243822" cy="338943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6AF3266-DFA0-87AA-B209-C003E6146BAC}"/>
              </a:ext>
            </a:extLst>
          </p:cNvPr>
          <p:cNvSpPr txBox="1"/>
          <p:nvPr/>
        </p:nvSpPr>
        <p:spPr>
          <a:xfrm>
            <a:off x="4482393" y="1474846"/>
            <a:ext cx="2633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Chữ viết </a:t>
            </a:r>
            <a:endParaRPr lang="en-US" sz="3600" dirty="0"/>
          </a:p>
        </p:txBody>
      </p:sp>
      <p:sp>
        <p:nvSpPr>
          <p:cNvPr id="2" name="文本框 17">
            <a:extLst>
              <a:ext uri="{FF2B5EF4-FFF2-40B4-BE49-F238E27FC236}">
                <a16:creationId xmlns:a16="http://schemas.microsoft.com/office/drawing/2014/main" id="{0D8C8A7B-A2F5-BD0C-0E4A-3D46F5409784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5A1C6DD7-E38F-323D-A4BC-10D0FBCAE94F}"/>
              </a:ext>
            </a:extLst>
          </p:cNvPr>
          <p:cNvSpPr txBox="1"/>
          <p:nvPr/>
        </p:nvSpPr>
        <p:spPr>
          <a:xfrm>
            <a:off x="110170" y="1010390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CA9DE-1A2C-FA72-00F5-532164FD31B4}"/>
              </a:ext>
            </a:extLst>
          </p:cNvPr>
          <p:cNvSpPr txBox="1"/>
          <p:nvPr/>
        </p:nvSpPr>
        <p:spPr>
          <a:xfrm>
            <a:off x="2048487" y="6150114"/>
            <a:ext cx="27955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Chữ Phạn trong sử thi Mahabharata Ấn Độ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83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:a16="http://schemas.microsoft.com/office/drawing/2014/main" id="{65C663AD-E05E-5084-E72A-E43148E45EF1}"/>
              </a:ext>
            </a:extLst>
          </p:cNvPr>
          <p:cNvSpPr txBox="1"/>
          <p:nvPr/>
        </p:nvSpPr>
        <p:spPr>
          <a:xfrm>
            <a:off x="176886" y="-55085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A20BC860-F8A3-C46D-B8C8-D2225B5D183B}"/>
              </a:ext>
            </a:extLst>
          </p:cNvPr>
          <p:cNvSpPr txBox="1"/>
          <p:nvPr/>
        </p:nvSpPr>
        <p:spPr>
          <a:xfrm>
            <a:off x="253390" y="103142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74FEC1-50B4-FA4E-A5B9-F2A165DB4A5B}"/>
              </a:ext>
            </a:extLst>
          </p:cNvPr>
          <p:cNvGraphicFramePr>
            <a:graphicFrameLocks noGrp="1"/>
          </p:cNvGraphicFramePr>
          <p:nvPr/>
        </p:nvGraphicFramePr>
        <p:xfrm>
          <a:off x="253390" y="1762699"/>
          <a:ext cx="11459584" cy="48253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57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1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70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Lĩnh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vực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 động 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Tôn giáo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Hin đu giáo và Phật giáo nhanh chóng hòa quyện với tín ngưỡng bản địa.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viết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thu chữ Phạn và cải biến thành chữ viết riêng: khơ me cổ, Mã Lai cổ...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 thuật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Bô-rô-bu-đua (In đô nê xi a), đền tháp Mỹ Sơn (Việt Nam).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87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589620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1F6F75-81BD-4C67-CF22-C48FBC38FEAD}"/>
              </a:ext>
            </a:extLst>
          </p:cNvPr>
          <p:cNvSpPr txBox="1"/>
          <p:nvPr/>
        </p:nvSpPr>
        <p:spPr>
          <a:xfrm>
            <a:off x="4751326" y="1509704"/>
            <a:ext cx="2522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 thuật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large stone structure with many small round objects&#10;&#10;Description automatically generated with medium confidence">
            <a:extLst>
              <a:ext uri="{FF2B5EF4-FFF2-40B4-BE49-F238E27FC236}">
                <a16:creationId xmlns:a16="http://schemas.microsoft.com/office/drawing/2014/main" id="{CF1FA4D5-26EC-071F-D530-3B9AA84F0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r="14846" b="-1"/>
          <a:stretch/>
        </p:blipFill>
        <p:spPr>
          <a:xfrm>
            <a:off x="299698" y="2209436"/>
            <a:ext cx="5668684" cy="4648563"/>
          </a:xfrm>
          <a:prstGeom prst="rect">
            <a:avLst/>
          </a:prstGeom>
        </p:spPr>
      </p:pic>
      <p:pic>
        <p:nvPicPr>
          <p:cNvPr id="5" name="Picture 4" descr="A stone building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20F52F59-0818-B5D9-FC22-97365E963D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9778" b="2"/>
          <a:stretch/>
        </p:blipFill>
        <p:spPr>
          <a:xfrm>
            <a:off x="6223620" y="2209437"/>
            <a:ext cx="5674893" cy="4648562"/>
          </a:xfrm>
          <a:prstGeom prst="rect">
            <a:avLst/>
          </a:prstGeom>
        </p:spPr>
      </p:pic>
      <p:sp>
        <p:nvSpPr>
          <p:cNvPr id="6" name="文本框 17">
            <a:extLst>
              <a:ext uri="{FF2B5EF4-FFF2-40B4-BE49-F238E27FC236}">
                <a16:creationId xmlns:a16="http://schemas.microsoft.com/office/drawing/2014/main" id="{B104B1B6-E22B-A847-F6A8-FE8B613DB751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28E0327C-6A62-A51B-27FE-0135D7F79F36}"/>
              </a:ext>
            </a:extLst>
          </p:cNvPr>
          <p:cNvSpPr txBox="1"/>
          <p:nvPr/>
        </p:nvSpPr>
        <p:spPr>
          <a:xfrm>
            <a:off x="187289" y="1010390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18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:a16="http://schemas.microsoft.com/office/drawing/2014/main" id="{65C663AD-E05E-5084-E72A-E43148E45EF1}"/>
              </a:ext>
            </a:extLst>
          </p:cNvPr>
          <p:cNvSpPr txBox="1"/>
          <p:nvPr/>
        </p:nvSpPr>
        <p:spPr>
          <a:xfrm>
            <a:off x="176886" y="-55085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A20BC860-F8A3-C46D-B8C8-D2225B5D183B}"/>
              </a:ext>
            </a:extLst>
          </p:cNvPr>
          <p:cNvSpPr txBox="1"/>
          <p:nvPr/>
        </p:nvSpPr>
        <p:spPr>
          <a:xfrm>
            <a:off x="253390" y="103142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74FEC1-50B4-FA4E-A5B9-F2A165DB4A5B}"/>
              </a:ext>
            </a:extLst>
          </p:cNvPr>
          <p:cNvGraphicFramePr>
            <a:graphicFrameLocks noGrp="1"/>
          </p:cNvGraphicFramePr>
          <p:nvPr/>
        </p:nvGraphicFramePr>
        <p:xfrm>
          <a:off x="253390" y="1762699"/>
          <a:ext cx="11459584" cy="482538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57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1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70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Lĩnh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vực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 động 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Tôn giáo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Hin đu giáo và Phật giáo nhanh chóng hòa quyện với tín ngưỡng bản địa.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viết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thu chữ Phạn và cải biến thành chữ viết riêng: khơ me cổ, Mã Lai cổ...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10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 thuật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Bô-rô-bu-đua (In đô nê xi a), đền tháp Mỹ Sơn (Việt Nam).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87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92000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3B5DFFB3-9676-2825-8EFF-5D9BD67E38F3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BFFA94FA-E15E-048A-C825-A4DD22D90BC1}"/>
              </a:ext>
            </a:extLst>
          </p:cNvPr>
          <p:cNvSpPr txBox="1"/>
          <p:nvPr/>
        </p:nvSpPr>
        <p:spPr>
          <a:xfrm>
            <a:off x="176886" y="1007852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-up of a message&#10;&#10;Description automatically generated">
            <a:extLst>
              <a:ext uri="{FF2B5EF4-FFF2-40B4-BE49-F238E27FC236}">
                <a16:creationId xmlns:a16="http://schemas.microsoft.com/office/drawing/2014/main" id="{35E98208-C802-6171-A63B-78BABAA12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7" y="1740665"/>
            <a:ext cx="11721330" cy="51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7">
            <a:extLst>
              <a:ext uri="{FF2B5EF4-FFF2-40B4-BE49-F238E27FC236}">
                <a16:creationId xmlns:a16="http://schemas.microsoft.com/office/drawing/2014/main" id="{2F984F66-5F68-4FFB-B1DD-85063EF7AE0D}"/>
              </a:ext>
            </a:extLst>
          </p:cNvPr>
          <p:cNvSpPr txBox="1"/>
          <p:nvPr/>
        </p:nvSpPr>
        <p:spPr>
          <a:xfrm>
            <a:off x="258755" y="1441487"/>
            <a:ext cx="316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7">
            <a:extLst>
              <a:ext uri="{FF2B5EF4-FFF2-40B4-BE49-F238E27FC236}">
                <a16:creationId xmlns:a16="http://schemas.microsoft.com/office/drawing/2014/main" id="{275EEED3-7FE8-042B-2AD3-1AF3A02CA04F}"/>
              </a:ext>
            </a:extLst>
          </p:cNvPr>
          <p:cNvSpPr txBox="1"/>
          <p:nvPr/>
        </p:nvSpPr>
        <p:spPr>
          <a:xfrm>
            <a:off x="176886" y="-66101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76206E-99D9-260C-F872-595D1A2C02BB}"/>
              </a:ext>
            </a:extLst>
          </p:cNvPr>
          <p:cNvSpPr txBox="1"/>
          <p:nvPr/>
        </p:nvSpPr>
        <p:spPr>
          <a:xfrm>
            <a:off x="3630746" y="2163726"/>
            <a:ext cx="5219700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pic>
        <p:nvPicPr>
          <p:cNvPr id="5" name="q4">
            <a:hlinkClick r:id="rId3" action="ppaction://hlinksldjump"/>
            <a:extLst>
              <a:ext uri="{FF2B5EF4-FFF2-40B4-BE49-F238E27FC236}">
                <a16:creationId xmlns:a16="http://schemas.microsoft.com/office/drawing/2014/main" id="{CEDF0A15-C7B3-912E-7E39-F3DD2D19E6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800663" y="3853994"/>
            <a:ext cx="1849582" cy="1832377"/>
          </a:xfrm>
          <a:prstGeom prst="rect">
            <a:avLst/>
          </a:prstGeom>
        </p:spPr>
      </p:pic>
      <p:pic>
        <p:nvPicPr>
          <p:cNvPr id="6" name="q6">
            <a:hlinkClick r:id="rId6" action="ppaction://hlinksldjump"/>
            <a:extLst>
              <a:ext uri="{FF2B5EF4-FFF2-40B4-BE49-F238E27FC236}">
                <a16:creationId xmlns:a16="http://schemas.microsoft.com/office/drawing/2014/main" id="{52021E50-B478-AA2F-3835-0B67A7B066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015513" y="3429000"/>
            <a:ext cx="1852778" cy="2059745"/>
          </a:xfrm>
          <a:prstGeom prst="rect">
            <a:avLst/>
          </a:prstGeom>
        </p:spPr>
      </p:pic>
      <p:pic>
        <p:nvPicPr>
          <p:cNvPr id="7" name="q2">
            <a:hlinkClick r:id="rId9" action="ppaction://hlinksldjump"/>
            <a:extLst>
              <a:ext uri="{FF2B5EF4-FFF2-40B4-BE49-F238E27FC236}">
                <a16:creationId xmlns:a16="http://schemas.microsoft.com/office/drawing/2014/main" id="{D8398BFE-FB13-4992-9266-E4AAA76E27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4791594" y="4973782"/>
            <a:ext cx="2001780" cy="18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2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73"/>
            <a:ext cx="12192000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2F1EC-B8C7-4EB8-96AA-51BEBB09D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07" y="1274555"/>
            <a:ext cx="10036367" cy="53996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31">
            <a:extLst>
              <a:ext uri="{FF2B5EF4-FFF2-40B4-BE49-F238E27FC236}">
                <a16:creationId xmlns:a16="http://schemas.microsoft.com/office/drawing/2014/main" id="{88132EC7-19A9-44F7-B638-5143CB7A905F}"/>
              </a:ext>
            </a:extLst>
          </p:cNvPr>
          <p:cNvSpPr txBox="1"/>
          <p:nvPr/>
        </p:nvSpPr>
        <p:spPr>
          <a:xfrm>
            <a:off x="3275133" y="0"/>
            <a:ext cx="582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3175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  <a:endParaRPr lang="zh-CN" altLang="en-US" sz="7200" b="1" dirty="0">
              <a:ln w="3175">
                <a:solidFill>
                  <a:schemeClr val="bg1"/>
                </a:solidFill>
              </a:ln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1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79979" y="810491"/>
            <a:ext cx="1984549" cy="1828800"/>
          </a:xfrm>
          <a:prstGeom prst="rect">
            <a:avLst/>
          </a:prstGeom>
        </p:spPr>
      </p:pic>
      <p:pic>
        <p:nvPicPr>
          <p:cNvPr id="5" name="q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4846866" y="792951"/>
            <a:ext cx="2001780" cy="1884218"/>
          </a:xfrm>
          <a:prstGeom prst="rect">
            <a:avLst/>
          </a:prstGeom>
        </p:spPr>
      </p:pic>
      <p:pic>
        <p:nvPicPr>
          <p:cNvPr id="6" name="q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046028" y="817418"/>
            <a:ext cx="1905000" cy="1947008"/>
          </a:xfrm>
          <a:prstGeom prst="rect">
            <a:avLst/>
          </a:prstGeom>
        </p:spPr>
      </p:pic>
      <p:pic>
        <p:nvPicPr>
          <p:cNvPr id="7" name="q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747462" y="3584147"/>
            <a:ext cx="1849582" cy="1832377"/>
          </a:xfrm>
          <a:prstGeom prst="rect">
            <a:avLst/>
          </a:prstGeom>
        </p:spPr>
      </p:pic>
      <p:pic>
        <p:nvPicPr>
          <p:cNvPr id="8" name="q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9" y="3513918"/>
            <a:ext cx="2057400" cy="2057400"/>
          </a:xfrm>
          <a:prstGeom prst="rect">
            <a:avLst/>
          </a:prstGeom>
        </p:spPr>
      </p:pic>
      <p:pic>
        <p:nvPicPr>
          <p:cNvPr id="9" name="q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8046028" y="3498392"/>
            <a:ext cx="1852778" cy="205974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747462" y="1229591"/>
            <a:ext cx="169461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46206" y="4047318"/>
            <a:ext cx="1622143" cy="120444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40623" y="4117485"/>
            <a:ext cx="1608022" cy="11342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902431" y="4047318"/>
            <a:ext cx="1694613" cy="121048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146205" y="1207075"/>
            <a:ext cx="1722322" cy="12642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46865" y="1207075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89523" y="1536854"/>
            <a:ext cx="123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296522" y="4455468"/>
            <a:ext cx="142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391150" y="4455468"/>
            <a:ext cx="133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09860" y="4453795"/>
            <a:ext cx="1388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446837" y="1630872"/>
            <a:ext cx="142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180067" y="1448165"/>
            <a:ext cx="121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pic>
        <p:nvPicPr>
          <p:cNvPr id="23" name="Picture 22" descr="A red bow with a white background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79AF8088-B6A0-3A64-A6A3-786F7977DD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720">
            <a:off x="11506684" y="6273923"/>
            <a:ext cx="670546" cy="5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547" y="576564"/>
            <a:ext cx="806585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Đông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Nam Á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cầu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nối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giữa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2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nền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văn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minh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nào 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thế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giới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573" y="2338535"/>
            <a:ext cx="539342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Trung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Quốc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574" y="5234135"/>
            <a:ext cx="539342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Cổ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573" y="4243535"/>
            <a:ext cx="539342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C: Trung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Cổ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574" y="3380510"/>
            <a:ext cx="539342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Quốc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611091" y="2809194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0722" y="3266982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84020" y="3907888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5195" y="5063300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5738" y="2932216"/>
            <a:ext cx="1233055" cy="12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61846" y="263999"/>
            <a:ext cx="9240790" cy="1447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 quốc gia Đông Nam Á tiếp thu và cải biến chữ viết nào thành chữ viết riêng ?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1327" y="3281809"/>
            <a:ext cx="978131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chữ Phạn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327" y="5257801"/>
            <a:ext cx="978130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chữ hình nêm.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1326" y="4267201"/>
            <a:ext cx="973938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Chữ giáp cốt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326" y="2426358"/>
            <a:ext cx="973938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 tượng hình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52451" y="3856479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6755" y="5252593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6755" y="2002757"/>
            <a:ext cx="1233055" cy="1256068"/>
          </a:xfrm>
          <a:prstGeom prst="rect">
            <a:avLst/>
          </a:prstGeom>
        </p:spPr>
      </p:pic>
      <p:pic>
        <p:nvPicPr>
          <p:cNvPr id="21" name="q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409516" y="5596866"/>
            <a:ext cx="1293121" cy="121717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68A608C0-81E4-5CB0-E936-B01B52D07A75}"/>
              </a:ext>
            </a:extLst>
          </p:cNvPr>
          <p:cNvSpPr/>
          <p:nvPr/>
        </p:nvSpPr>
        <p:spPr>
          <a:xfrm>
            <a:off x="4876800" y="2445039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7354E-18A1-8CF0-B91C-FCA042D0DF55}"/>
              </a:ext>
            </a:extLst>
          </p:cNvPr>
          <p:cNvSpPr txBox="1"/>
          <p:nvPr/>
        </p:nvSpPr>
        <p:spPr>
          <a:xfrm>
            <a:off x="5884365" y="289902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5" grpId="0" animBg="1"/>
      <p:bldP spid="5" grpId="1" animBg="1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3726" y="202937"/>
            <a:ext cx="8816370" cy="1447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75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Đông Nam Á tiếp thu những tôn giáo nào?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399" y="4042800"/>
            <a:ext cx="594360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C: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Hin-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172" y="5002096"/>
            <a:ext cx="591820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799" y="2142227"/>
            <a:ext cx="5918201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A: </a:t>
            </a:r>
            <a:r>
              <a:rPr lang="en-US" alt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099" y="3054719"/>
            <a:ext cx="5918201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B: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Hin-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631368" y="2955401"/>
            <a:ext cx="35052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8222" y="351548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2301" y="179119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374" y="4645101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374" y="2813860"/>
            <a:ext cx="1233055" cy="1256068"/>
          </a:xfrm>
          <a:prstGeom prst="rect">
            <a:avLst/>
          </a:prstGeom>
        </p:spPr>
      </p:pic>
      <p:pic>
        <p:nvPicPr>
          <p:cNvPr id="21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9429420" y="5550187"/>
            <a:ext cx="1238580" cy="12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086" y="2089067"/>
            <a:ext cx="482311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086" y="4984667"/>
            <a:ext cx="489931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086" y="3994067"/>
            <a:ext cx="489931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086" y="3131042"/>
            <a:ext cx="482311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081862" y="128855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4731" y="1807192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9677" y="3821101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04435" y="4955497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78626" y="2657534"/>
            <a:ext cx="1233055" cy="1256068"/>
          </a:xfrm>
          <a:prstGeom prst="rect">
            <a:avLst/>
          </a:prstGeom>
        </p:spPr>
      </p:pic>
      <p:pic>
        <p:nvPicPr>
          <p:cNvPr id="21" name="q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9304969" y="5410200"/>
            <a:ext cx="1363031" cy="1350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9EDC1B-B144-DC90-1A8C-479F674CEB5F}"/>
              </a:ext>
            </a:extLst>
          </p:cNvPr>
          <p:cNvSpPr txBox="1"/>
          <p:nvPr/>
        </p:nvSpPr>
        <p:spPr>
          <a:xfrm>
            <a:off x="483951" y="165570"/>
            <a:ext cx="874121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12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Hin đu giáo 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9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4144" y="4866950"/>
            <a:ext cx="642580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D.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voi, san hô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026" y="2210614"/>
            <a:ext cx="648392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vò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144" y="3953705"/>
            <a:ext cx="642580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145" y="3090680"/>
            <a:ext cx="642580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990636" y="4603086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6259" y="5056144"/>
            <a:ext cx="1640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3688" y="36965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73118" y="1717767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43403" y="2650601"/>
            <a:ext cx="1233055" cy="1256068"/>
          </a:xfrm>
          <a:prstGeom prst="rect">
            <a:avLst/>
          </a:prstGeom>
        </p:spPr>
      </p:pic>
      <p:pic>
        <p:nvPicPr>
          <p:cNvPr id="21" name="q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64" y="5410200"/>
            <a:ext cx="1499175" cy="149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56CD3-B9D5-86F0-BCA9-FA578E12DAAA}"/>
              </a:ext>
            </a:extLst>
          </p:cNvPr>
          <p:cNvSpPr txBox="1"/>
          <p:nvPr/>
        </p:nvSpPr>
        <p:spPr>
          <a:xfrm>
            <a:off x="362742" y="97118"/>
            <a:ext cx="10869399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1200"/>
              </a:spcAft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đường thương mại Đông Nam Á còn gọi là “con đường hương liệu” vì trao đổi: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F5FEA-9C36-DB87-B626-622EF753F60C}"/>
              </a:ext>
            </a:extLst>
          </p:cNvPr>
          <p:cNvSpPr txBox="1"/>
          <p:nvPr/>
        </p:nvSpPr>
        <p:spPr>
          <a:xfrm>
            <a:off x="362742" y="75084"/>
            <a:ext cx="1086939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spcAft>
                <a:spcPts val="1200"/>
              </a:spcAft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đường thương mại Đông Nam Á còn gọi là “con đường hương liệu” vì trao đổi: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7962" y="89726"/>
            <a:ext cx="9655474" cy="12752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0082" y="242777"/>
            <a:ext cx="9210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50"/>
              </a:spcBef>
              <a:spcAft>
                <a:spcPts val="1200"/>
              </a:spcAft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 hóa Đông Nam Á chịu ảnh hưởng từ nền văn minh nào nào của Châu Á?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2362201"/>
            <a:ext cx="4267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1"/>
            <a:ext cx="4267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Hà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1"/>
            <a:ext cx="4267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C. 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3404176"/>
            <a:ext cx="4267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B. Hy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Lạp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895866" y="1417531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2720" y="1982824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86346" y="40013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30928" y="49281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46514" y="3011132"/>
            <a:ext cx="1233055" cy="1256068"/>
          </a:xfrm>
          <a:prstGeom prst="rect">
            <a:avLst/>
          </a:prstGeom>
        </p:spPr>
      </p:pic>
      <p:pic>
        <p:nvPicPr>
          <p:cNvPr id="21" name="q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448693" y="5556210"/>
            <a:ext cx="1219307" cy="13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17">
            <a:extLst>
              <a:ext uri="{FF2B5EF4-FFF2-40B4-BE49-F238E27FC236}">
                <a16:creationId xmlns:a16="http://schemas.microsoft.com/office/drawing/2014/main" id="{A146D0DD-1424-4C52-82D5-79E00304738B}"/>
              </a:ext>
            </a:extLst>
          </p:cNvPr>
          <p:cNvSpPr txBox="1"/>
          <p:nvPr/>
        </p:nvSpPr>
        <p:spPr>
          <a:xfrm>
            <a:off x="0" y="1143319"/>
            <a:ext cx="363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ận</a:t>
            </a:r>
            <a:r>
              <a:rPr lang="en-US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endParaRPr lang="zh-CN" altLang="en-US" sz="36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79D32DE1-9679-8E60-3B07-3B88F0AE3C85}"/>
              </a:ext>
            </a:extLst>
          </p:cNvPr>
          <p:cNvSpPr txBox="1"/>
          <p:nvPr/>
        </p:nvSpPr>
        <p:spPr>
          <a:xfrm>
            <a:off x="176886" y="88134"/>
            <a:ext cx="11838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2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1E5AEC00-2A95-BDAA-3332-2D9D9204AAE1}"/>
              </a:ext>
            </a:extLst>
          </p:cNvPr>
          <p:cNvSpPr/>
          <p:nvPr/>
        </p:nvSpPr>
        <p:spPr>
          <a:xfrm>
            <a:off x="841872" y="2220537"/>
            <a:ext cx="10508255" cy="2942095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</a:pPr>
            <a:r>
              <a:rPr lang="vi-VN" sz="32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 vào Lược đồ 13.4, đối chiếu với Bản đồ 12.1, em hãy cho biết con đường thương mại ở Đông Nam Á đi qua những vùng biển, đại dương nào ngày nay. </a:t>
            </a:r>
            <a:endParaRPr lang="en-US" sz="3200" b="1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80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0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AAE771-9F92-481B-AC46-F482739A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226484"/>
            <a:ext cx="3364099" cy="4959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157D9-F336-4E48-A5B5-F3E0F61252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74338"/>
          <a:stretch/>
        </p:blipFill>
        <p:spPr>
          <a:xfrm>
            <a:off x="419007" y="5346303"/>
            <a:ext cx="4141694" cy="156434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FA1B91A-5A03-479C-8480-B296BF474219}"/>
              </a:ext>
            </a:extLst>
          </p:cNvPr>
          <p:cNvGrpSpPr/>
          <p:nvPr/>
        </p:nvGrpSpPr>
        <p:grpSpPr>
          <a:xfrm>
            <a:off x="8044647" y="4664798"/>
            <a:ext cx="513080" cy="427990"/>
            <a:chOff x="11815" y="3278"/>
            <a:chExt cx="808" cy="674"/>
          </a:xfrm>
        </p:grpSpPr>
        <p:sp>
          <p:nvSpPr>
            <p:cNvPr id="21" name="Freeform 179">
              <a:extLst>
                <a:ext uri="{FF2B5EF4-FFF2-40B4-BE49-F238E27FC236}">
                  <a16:creationId xmlns:a16="http://schemas.microsoft.com/office/drawing/2014/main" id="{9FC24965-470A-4EE6-BFAD-A3B603F0C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5" y="3278"/>
              <a:ext cx="395" cy="282"/>
            </a:xfrm>
            <a:custGeom>
              <a:avLst/>
              <a:gdLst>
                <a:gd name="T0" fmla="*/ 38 w 80"/>
                <a:gd name="T1" fmla="*/ 20 h 57"/>
                <a:gd name="T2" fmla="*/ 60 w 80"/>
                <a:gd name="T3" fmla="*/ 20 h 57"/>
                <a:gd name="T4" fmla="*/ 63 w 80"/>
                <a:gd name="T5" fmla="*/ 41 h 57"/>
                <a:gd name="T6" fmla="*/ 79 w 80"/>
                <a:gd name="T7" fmla="*/ 50 h 57"/>
                <a:gd name="T8" fmla="*/ 79 w 80"/>
                <a:gd name="T9" fmla="*/ 54 h 57"/>
                <a:gd name="T10" fmla="*/ 54 w 80"/>
                <a:gd name="T11" fmla="*/ 45 h 57"/>
                <a:gd name="T12" fmla="*/ 46 w 80"/>
                <a:gd name="T13" fmla="*/ 54 h 57"/>
                <a:gd name="T14" fmla="*/ 28 w 80"/>
                <a:gd name="T15" fmla="*/ 38 h 57"/>
                <a:gd name="T16" fmla="*/ 7 w 80"/>
                <a:gd name="T17" fmla="*/ 29 h 57"/>
                <a:gd name="T18" fmla="*/ 0 w 80"/>
                <a:gd name="T19" fmla="*/ 29 h 57"/>
                <a:gd name="T20" fmla="*/ 11 w 80"/>
                <a:gd name="T21" fmla="*/ 2 h 57"/>
                <a:gd name="T22" fmla="*/ 21 w 80"/>
                <a:gd name="T23" fmla="*/ 3 h 57"/>
                <a:gd name="T24" fmla="*/ 47 w 80"/>
                <a:gd name="T25" fmla="*/ 42 h 57"/>
                <a:gd name="T26" fmla="*/ 48 w 80"/>
                <a:gd name="T27" fmla="*/ 36 h 57"/>
                <a:gd name="T28" fmla="*/ 55 w 80"/>
                <a:gd name="T29" fmla="*/ 37 h 57"/>
                <a:gd name="T30" fmla="*/ 54 w 80"/>
                <a:gd name="T31" fmla="*/ 21 h 57"/>
                <a:gd name="T32" fmla="*/ 39 w 80"/>
                <a:gd name="T33" fmla="*/ 54 h 57"/>
                <a:gd name="T34" fmla="*/ 43 w 80"/>
                <a:gd name="T35" fmla="*/ 53 h 57"/>
                <a:gd name="T36" fmla="*/ 47 w 80"/>
                <a:gd name="T37" fmla="*/ 50 h 57"/>
                <a:gd name="T38" fmla="*/ 49 w 80"/>
                <a:gd name="T39" fmla="*/ 48 h 57"/>
                <a:gd name="T40" fmla="*/ 47 w 80"/>
                <a:gd name="T41" fmla="*/ 42 h 57"/>
                <a:gd name="T42" fmla="*/ 12 w 80"/>
                <a:gd name="T43" fmla="*/ 4 h 57"/>
                <a:gd name="T44" fmla="*/ 5 w 80"/>
                <a:gd name="T45" fmla="*/ 28 h 57"/>
                <a:gd name="T46" fmla="*/ 19 w 80"/>
                <a:gd name="T47" fmla="*/ 5 h 57"/>
                <a:gd name="T48" fmla="*/ 13 w 80"/>
                <a:gd name="T49" fmla="*/ 13 h 57"/>
                <a:gd name="T50" fmla="*/ 10 w 80"/>
                <a:gd name="T51" fmla="*/ 26 h 57"/>
                <a:gd name="T52" fmla="*/ 18 w 80"/>
                <a:gd name="T53" fmla="*/ 10 h 57"/>
                <a:gd name="T54" fmla="*/ 13 w 80"/>
                <a:gd name="T55" fmla="*/ 27 h 57"/>
                <a:gd name="T56" fmla="*/ 28 w 80"/>
                <a:gd name="T57" fmla="*/ 36 h 57"/>
                <a:gd name="T58" fmla="*/ 22 w 80"/>
                <a:gd name="T59" fmla="*/ 26 h 57"/>
                <a:gd name="T60" fmla="*/ 32 w 80"/>
                <a:gd name="T61" fmla="*/ 28 h 57"/>
                <a:gd name="T62" fmla="*/ 30 w 80"/>
                <a:gd name="T63" fmla="*/ 27 h 57"/>
                <a:gd name="T64" fmla="*/ 37 w 80"/>
                <a:gd name="T65" fmla="*/ 21 h 57"/>
                <a:gd name="T66" fmla="*/ 50 w 80"/>
                <a:gd name="T67" fmla="*/ 19 h 57"/>
                <a:gd name="T68" fmla="*/ 36 w 80"/>
                <a:gd name="T69" fmla="*/ 26 h 57"/>
                <a:gd name="T70" fmla="*/ 36 w 80"/>
                <a:gd name="T71" fmla="*/ 51 h 57"/>
                <a:gd name="T72" fmla="*/ 50 w 80"/>
                <a:gd name="T73" fmla="*/ 19 h 57"/>
                <a:gd name="T74" fmla="*/ 71 w 80"/>
                <a:gd name="T75" fmla="*/ 48 h 57"/>
                <a:gd name="T76" fmla="*/ 50 w 80"/>
                <a:gd name="T77" fmla="*/ 38 h 57"/>
                <a:gd name="T78" fmla="*/ 49 w 80"/>
                <a:gd name="T79" fmla="*/ 41 h 57"/>
                <a:gd name="T80" fmla="*/ 72 w 80"/>
                <a:gd name="T81" fmla="*/ 48 h 57"/>
                <a:gd name="T82" fmla="*/ 71 w 80"/>
                <a:gd name="T83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57">
                  <a:moveTo>
                    <a:pt x="21" y="13"/>
                  </a:moveTo>
                  <a:cubicBezTo>
                    <a:pt x="27" y="15"/>
                    <a:pt x="33" y="18"/>
                    <a:pt x="38" y="20"/>
                  </a:cubicBezTo>
                  <a:cubicBezTo>
                    <a:pt x="44" y="17"/>
                    <a:pt x="51" y="16"/>
                    <a:pt x="57" y="17"/>
                  </a:cubicBezTo>
                  <a:cubicBezTo>
                    <a:pt x="58" y="19"/>
                    <a:pt x="59" y="19"/>
                    <a:pt x="60" y="20"/>
                  </a:cubicBezTo>
                  <a:cubicBezTo>
                    <a:pt x="64" y="25"/>
                    <a:pt x="59" y="33"/>
                    <a:pt x="57" y="38"/>
                  </a:cubicBezTo>
                  <a:cubicBezTo>
                    <a:pt x="58" y="40"/>
                    <a:pt x="61" y="40"/>
                    <a:pt x="63" y="41"/>
                  </a:cubicBezTo>
                  <a:cubicBezTo>
                    <a:pt x="64" y="41"/>
                    <a:pt x="64" y="42"/>
                    <a:pt x="65" y="42"/>
                  </a:cubicBezTo>
                  <a:cubicBezTo>
                    <a:pt x="70" y="44"/>
                    <a:pt x="76" y="47"/>
                    <a:pt x="79" y="50"/>
                  </a:cubicBezTo>
                  <a:cubicBezTo>
                    <a:pt x="80" y="51"/>
                    <a:pt x="80" y="51"/>
                    <a:pt x="80" y="53"/>
                  </a:cubicBezTo>
                  <a:cubicBezTo>
                    <a:pt x="79" y="53"/>
                    <a:pt x="79" y="53"/>
                    <a:pt x="79" y="54"/>
                  </a:cubicBezTo>
                  <a:cubicBezTo>
                    <a:pt x="78" y="54"/>
                    <a:pt x="77" y="52"/>
                    <a:pt x="76" y="52"/>
                  </a:cubicBezTo>
                  <a:cubicBezTo>
                    <a:pt x="69" y="51"/>
                    <a:pt x="62" y="47"/>
                    <a:pt x="54" y="45"/>
                  </a:cubicBezTo>
                  <a:cubicBezTo>
                    <a:pt x="52" y="47"/>
                    <a:pt x="51" y="50"/>
                    <a:pt x="48" y="53"/>
                  </a:cubicBezTo>
                  <a:cubicBezTo>
                    <a:pt x="47" y="53"/>
                    <a:pt x="46" y="53"/>
                    <a:pt x="46" y="54"/>
                  </a:cubicBezTo>
                  <a:cubicBezTo>
                    <a:pt x="44" y="55"/>
                    <a:pt x="41" y="57"/>
                    <a:pt x="38" y="56"/>
                  </a:cubicBezTo>
                  <a:cubicBezTo>
                    <a:pt x="33" y="51"/>
                    <a:pt x="29" y="47"/>
                    <a:pt x="28" y="38"/>
                  </a:cubicBezTo>
                  <a:cubicBezTo>
                    <a:pt x="22" y="36"/>
                    <a:pt x="16" y="30"/>
                    <a:pt x="10" y="28"/>
                  </a:cubicBezTo>
                  <a:cubicBezTo>
                    <a:pt x="9" y="28"/>
                    <a:pt x="8" y="28"/>
                    <a:pt x="7" y="29"/>
                  </a:cubicBezTo>
                  <a:cubicBezTo>
                    <a:pt x="6" y="29"/>
                    <a:pt x="6" y="30"/>
                    <a:pt x="6" y="31"/>
                  </a:cubicBezTo>
                  <a:cubicBezTo>
                    <a:pt x="4" y="31"/>
                    <a:pt x="3" y="29"/>
                    <a:pt x="0" y="29"/>
                  </a:cubicBezTo>
                  <a:cubicBezTo>
                    <a:pt x="0" y="25"/>
                    <a:pt x="0" y="21"/>
                    <a:pt x="1" y="17"/>
                  </a:cubicBezTo>
                  <a:cubicBezTo>
                    <a:pt x="3" y="12"/>
                    <a:pt x="7" y="5"/>
                    <a:pt x="11" y="2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7" y="2"/>
                    <a:pt x="19" y="2"/>
                    <a:pt x="21" y="3"/>
                  </a:cubicBezTo>
                  <a:cubicBezTo>
                    <a:pt x="22" y="7"/>
                    <a:pt x="22" y="9"/>
                    <a:pt x="21" y="13"/>
                  </a:cubicBezTo>
                  <a:close/>
                  <a:moveTo>
                    <a:pt x="47" y="42"/>
                  </a:moveTo>
                  <a:cubicBezTo>
                    <a:pt x="46" y="41"/>
                    <a:pt x="46" y="39"/>
                    <a:pt x="47" y="38"/>
                  </a:cubicBezTo>
                  <a:cubicBezTo>
                    <a:pt x="47" y="36"/>
                    <a:pt x="47" y="37"/>
                    <a:pt x="48" y="36"/>
                  </a:cubicBezTo>
                  <a:cubicBezTo>
                    <a:pt x="49" y="35"/>
                    <a:pt x="51" y="34"/>
                    <a:pt x="52" y="36"/>
                  </a:cubicBezTo>
                  <a:cubicBezTo>
                    <a:pt x="53" y="35"/>
                    <a:pt x="54" y="37"/>
                    <a:pt x="55" y="37"/>
                  </a:cubicBezTo>
                  <a:cubicBezTo>
                    <a:pt x="57" y="33"/>
                    <a:pt x="61" y="28"/>
                    <a:pt x="59" y="21"/>
                  </a:cubicBezTo>
                  <a:cubicBezTo>
                    <a:pt x="58" y="20"/>
                    <a:pt x="56" y="20"/>
                    <a:pt x="54" y="21"/>
                  </a:cubicBezTo>
                  <a:cubicBezTo>
                    <a:pt x="51" y="22"/>
                    <a:pt x="48" y="25"/>
                    <a:pt x="46" y="28"/>
                  </a:cubicBezTo>
                  <a:cubicBezTo>
                    <a:pt x="41" y="35"/>
                    <a:pt x="35" y="45"/>
                    <a:pt x="3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4"/>
                    <a:pt x="42" y="54"/>
                    <a:pt x="43" y="53"/>
                  </a:cubicBezTo>
                  <a:cubicBezTo>
                    <a:pt x="43" y="53"/>
                    <a:pt x="44" y="53"/>
                    <a:pt x="44" y="53"/>
                  </a:cubicBezTo>
                  <a:cubicBezTo>
                    <a:pt x="45" y="52"/>
                    <a:pt x="46" y="51"/>
                    <a:pt x="47" y="50"/>
                  </a:cubicBezTo>
                  <a:cubicBezTo>
                    <a:pt x="47" y="50"/>
                    <a:pt x="47" y="50"/>
                    <a:pt x="48" y="50"/>
                  </a:cubicBezTo>
                  <a:cubicBezTo>
                    <a:pt x="48" y="50"/>
                    <a:pt x="48" y="49"/>
                    <a:pt x="49" y="48"/>
                  </a:cubicBezTo>
                  <a:cubicBezTo>
                    <a:pt x="50" y="47"/>
                    <a:pt x="51" y="46"/>
                    <a:pt x="51" y="44"/>
                  </a:cubicBezTo>
                  <a:cubicBezTo>
                    <a:pt x="50" y="44"/>
                    <a:pt x="48" y="44"/>
                    <a:pt x="47" y="42"/>
                  </a:cubicBezTo>
                  <a:close/>
                  <a:moveTo>
                    <a:pt x="19" y="5"/>
                  </a:moveTo>
                  <a:cubicBezTo>
                    <a:pt x="17" y="4"/>
                    <a:pt x="14" y="2"/>
                    <a:pt x="12" y="4"/>
                  </a:cubicBezTo>
                  <a:cubicBezTo>
                    <a:pt x="6" y="9"/>
                    <a:pt x="0" y="19"/>
                    <a:pt x="2" y="27"/>
                  </a:cubicBezTo>
                  <a:cubicBezTo>
                    <a:pt x="3" y="28"/>
                    <a:pt x="4" y="28"/>
                    <a:pt x="5" y="28"/>
                  </a:cubicBezTo>
                  <a:cubicBezTo>
                    <a:pt x="6" y="19"/>
                    <a:pt x="11" y="9"/>
                    <a:pt x="20" y="8"/>
                  </a:cubicBezTo>
                  <a:cubicBezTo>
                    <a:pt x="20" y="6"/>
                    <a:pt x="20" y="6"/>
                    <a:pt x="19" y="5"/>
                  </a:cubicBezTo>
                  <a:close/>
                  <a:moveTo>
                    <a:pt x="18" y="10"/>
                  </a:moveTo>
                  <a:cubicBezTo>
                    <a:pt x="17" y="10"/>
                    <a:pt x="14" y="12"/>
                    <a:pt x="13" y="13"/>
                  </a:cubicBezTo>
                  <a:cubicBezTo>
                    <a:pt x="10" y="16"/>
                    <a:pt x="7" y="22"/>
                    <a:pt x="8" y="26"/>
                  </a:cubicBezTo>
                  <a:cubicBezTo>
                    <a:pt x="9" y="26"/>
                    <a:pt x="10" y="26"/>
                    <a:pt x="10" y="26"/>
                  </a:cubicBezTo>
                  <a:cubicBezTo>
                    <a:pt x="12" y="20"/>
                    <a:pt x="15" y="14"/>
                    <a:pt x="20" y="12"/>
                  </a:cubicBezTo>
                  <a:cubicBezTo>
                    <a:pt x="19" y="12"/>
                    <a:pt x="19" y="11"/>
                    <a:pt x="18" y="10"/>
                  </a:cubicBezTo>
                  <a:close/>
                  <a:moveTo>
                    <a:pt x="19" y="15"/>
                  </a:moveTo>
                  <a:cubicBezTo>
                    <a:pt x="16" y="17"/>
                    <a:pt x="12" y="21"/>
                    <a:pt x="13" y="27"/>
                  </a:cubicBezTo>
                  <a:cubicBezTo>
                    <a:pt x="13" y="26"/>
                    <a:pt x="13" y="27"/>
                    <a:pt x="14" y="27"/>
                  </a:cubicBezTo>
                  <a:cubicBezTo>
                    <a:pt x="18" y="31"/>
                    <a:pt x="23" y="34"/>
                    <a:pt x="28" y="36"/>
                  </a:cubicBezTo>
                  <a:cubicBezTo>
                    <a:pt x="28" y="35"/>
                    <a:pt x="29" y="34"/>
                    <a:pt x="29" y="33"/>
                  </a:cubicBezTo>
                  <a:cubicBezTo>
                    <a:pt x="27" y="31"/>
                    <a:pt x="23" y="29"/>
                    <a:pt x="22" y="26"/>
                  </a:cubicBezTo>
                  <a:cubicBezTo>
                    <a:pt x="24" y="28"/>
                    <a:pt x="27" y="30"/>
                    <a:pt x="30" y="31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9" y="28"/>
                    <a:pt x="25" y="27"/>
                    <a:pt x="25" y="24"/>
                  </a:cubicBezTo>
                  <a:cubicBezTo>
                    <a:pt x="26" y="25"/>
                    <a:pt x="28" y="26"/>
                    <a:pt x="30" y="27"/>
                  </a:cubicBezTo>
                  <a:cubicBezTo>
                    <a:pt x="31" y="27"/>
                    <a:pt x="32" y="26"/>
                    <a:pt x="33" y="27"/>
                  </a:cubicBezTo>
                  <a:cubicBezTo>
                    <a:pt x="34" y="25"/>
                    <a:pt x="36" y="24"/>
                    <a:pt x="37" y="21"/>
                  </a:cubicBezTo>
                  <a:cubicBezTo>
                    <a:pt x="31" y="19"/>
                    <a:pt x="25" y="16"/>
                    <a:pt x="19" y="15"/>
                  </a:cubicBezTo>
                  <a:close/>
                  <a:moveTo>
                    <a:pt x="50" y="19"/>
                  </a:moveTo>
                  <a:cubicBezTo>
                    <a:pt x="47" y="19"/>
                    <a:pt x="42" y="20"/>
                    <a:pt x="39" y="22"/>
                  </a:cubicBezTo>
                  <a:cubicBezTo>
                    <a:pt x="38" y="23"/>
                    <a:pt x="37" y="24"/>
                    <a:pt x="36" y="26"/>
                  </a:cubicBezTo>
                  <a:cubicBezTo>
                    <a:pt x="33" y="30"/>
                    <a:pt x="28" y="36"/>
                    <a:pt x="30" y="41"/>
                  </a:cubicBezTo>
                  <a:cubicBezTo>
                    <a:pt x="31" y="45"/>
                    <a:pt x="33" y="49"/>
                    <a:pt x="36" y="51"/>
                  </a:cubicBezTo>
                  <a:cubicBezTo>
                    <a:pt x="37" y="37"/>
                    <a:pt x="44" y="25"/>
                    <a:pt x="53" y="19"/>
                  </a:cubicBezTo>
                  <a:cubicBezTo>
                    <a:pt x="52" y="19"/>
                    <a:pt x="51" y="19"/>
                    <a:pt x="50" y="19"/>
                  </a:cubicBezTo>
                  <a:close/>
                  <a:moveTo>
                    <a:pt x="71" y="48"/>
                  </a:moveTo>
                  <a:cubicBezTo>
                    <a:pt x="71" y="48"/>
                    <a:pt x="71" y="48"/>
                    <a:pt x="71" y="48"/>
                  </a:cubicBezTo>
                  <a:cubicBezTo>
                    <a:pt x="68" y="46"/>
                    <a:pt x="66" y="45"/>
                    <a:pt x="63" y="44"/>
                  </a:cubicBezTo>
                  <a:cubicBezTo>
                    <a:pt x="58" y="42"/>
                    <a:pt x="54" y="39"/>
                    <a:pt x="50" y="38"/>
                  </a:cubicBezTo>
                  <a:cubicBezTo>
                    <a:pt x="50" y="38"/>
                    <a:pt x="50" y="37"/>
                    <a:pt x="49" y="37"/>
                  </a:cubicBezTo>
                  <a:cubicBezTo>
                    <a:pt x="48" y="38"/>
                    <a:pt x="49" y="40"/>
                    <a:pt x="49" y="41"/>
                  </a:cubicBezTo>
                  <a:cubicBezTo>
                    <a:pt x="56" y="44"/>
                    <a:pt x="66" y="47"/>
                    <a:pt x="74" y="50"/>
                  </a:cubicBezTo>
                  <a:cubicBezTo>
                    <a:pt x="74" y="48"/>
                    <a:pt x="71" y="49"/>
                    <a:pt x="72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1" y="47"/>
                    <a:pt x="71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80">
              <a:extLst>
                <a:ext uri="{FF2B5EF4-FFF2-40B4-BE49-F238E27FC236}">
                  <a16:creationId xmlns:a16="http://schemas.microsoft.com/office/drawing/2014/main" id="{FA4B2438-54BA-469C-ADFB-52A407D4E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35" y="3323"/>
              <a:ext cx="388" cy="262"/>
            </a:xfrm>
            <a:custGeom>
              <a:avLst/>
              <a:gdLst>
                <a:gd name="T0" fmla="*/ 6 w 78"/>
                <a:gd name="T1" fmla="*/ 43 h 53"/>
                <a:gd name="T2" fmla="*/ 15 w 78"/>
                <a:gd name="T3" fmla="*/ 25 h 53"/>
                <a:gd name="T4" fmla="*/ 24 w 78"/>
                <a:gd name="T5" fmla="*/ 11 h 53"/>
                <a:gd name="T6" fmla="*/ 31 w 78"/>
                <a:gd name="T7" fmla="*/ 12 h 53"/>
                <a:gd name="T8" fmla="*/ 50 w 78"/>
                <a:gd name="T9" fmla="*/ 13 h 53"/>
                <a:gd name="T10" fmla="*/ 51 w 78"/>
                <a:gd name="T11" fmla="*/ 9 h 53"/>
                <a:gd name="T12" fmla="*/ 69 w 78"/>
                <a:gd name="T13" fmla="*/ 6 h 53"/>
                <a:gd name="T14" fmla="*/ 65 w 78"/>
                <a:gd name="T15" fmla="*/ 31 h 53"/>
                <a:gd name="T16" fmla="*/ 51 w 78"/>
                <a:gd name="T17" fmla="*/ 32 h 53"/>
                <a:gd name="T18" fmla="*/ 34 w 78"/>
                <a:gd name="T19" fmla="*/ 51 h 53"/>
                <a:gd name="T20" fmla="*/ 25 w 78"/>
                <a:gd name="T21" fmla="*/ 47 h 53"/>
                <a:gd name="T22" fmla="*/ 14 w 78"/>
                <a:gd name="T23" fmla="*/ 46 h 53"/>
                <a:gd name="T24" fmla="*/ 0 w 78"/>
                <a:gd name="T25" fmla="*/ 50 h 53"/>
                <a:gd name="T26" fmla="*/ 67 w 78"/>
                <a:gd name="T27" fmla="*/ 6 h 53"/>
                <a:gd name="T28" fmla="*/ 53 w 78"/>
                <a:gd name="T29" fmla="*/ 12 h 53"/>
                <a:gd name="T30" fmla="*/ 64 w 78"/>
                <a:gd name="T31" fmla="*/ 12 h 53"/>
                <a:gd name="T32" fmla="*/ 62 w 78"/>
                <a:gd name="T33" fmla="*/ 25 h 53"/>
                <a:gd name="T34" fmla="*/ 57 w 78"/>
                <a:gd name="T35" fmla="*/ 13 h 53"/>
                <a:gd name="T36" fmla="*/ 50 w 78"/>
                <a:gd name="T37" fmla="*/ 31 h 53"/>
                <a:gd name="T38" fmla="*/ 57 w 78"/>
                <a:gd name="T39" fmla="*/ 24 h 53"/>
                <a:gd name="T40" fmla="*/ 65 w 78"/>
                <a:gd name="T41" fmla="*/ 18 h 53"/>
                <a:gd name="T42" fmla="*/ 65 w 78"/>
                <a:gd name="T43" fmla="*/ 16 h 53"/>
                <a:gd name="T44" fmla="*/ 63 w 78"/>
                <a:gd name="T45" fmla="*/ 14 h 53"/>
                <a:gd name="T46" fmla="*/ 58 w 78"/>
                <a:gd name="T47" fmla="*/ 12 h 53"/>
                <a:gd name="T48" fmla="*/ 47 w 78"/>
                <a:gd name="T49" fmla="*/ 40 h 53"/>
                <a:gd name="T50" fmla="*/ 28 w 78"/>
                <a:gd name="T51" fmla="*/ 13 h 53"/>
                <a:gd name="T52" fmla="*/ 46 w 78"/>
                <a:gd name="T53" fmla="*/ 44 h 53"/>
                <a:gd name="T54" fmla="*/ 30 w 78"/>
                <a:gd name="T55" fmla="*/ 16 h 53"/>
                <a:gd name="T56" fmla="*/ 19 w 78"/>
                <a:gd name="T57" fmla="*/ 16 h 53"/>
                <a:gd name="T58" fmla="*/ 18 w 78"/>
                <a:gd name="T59" fmla="*/ 32 h 53"/>
                <a:gd name="T60" fmla="*/ 29 w 78"/>
                <a:gd name="T61" fmla="*/ 28 h 53"/>
                <a:gd name="T62" fmla="*/ 32 w 78"/>
                <a:gd name="T63" fmla="*/ 37 h 53"/>
                <a:gd name="T64" fmla="*/ 46 w 78"/>
                <a:gd name="T65" fmla="*/ 44 h 53"/>
                <a:gd name="T66" fmla="*/ 60 w 78"/>
                <a:gd name="T67" fmla="*/ 27 h 53"/>
                <a:gd name="T68" fmla="*/ 64 w 78"/>
                <a:gd name="T69" fmla="*/ 29 h 53"/>
                <a:gd name="T70" fmla="*/ 73 w 78"/>
                <a:gd name="T71" fmla="*/ 20 h 53"/>
                <a:gd name="T72" fmla="*/ 29 w 78"/>
                <a:gd name="T73" fmla="*/ 31 h 53"/>
                <a:gd name="T74" fmla="*/ 20 w 78"/>
                <a:gd name="T75" fmla="*/ 41 h 53"/>
                <a:gd name="T76" fmla="*/ 31 w 78"/>
                <a:gd name="T77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53">
                  <a:moveTo>
                    <a:pt x="0" y="50"/>
                  </a:moveTo>
                  <a:cubicBezTo>
                    <a:pt x="0" y="47"/>
                    <a:pt x="4" y="45"/>
                    <a:pt x="6" y="43"/>
                  </a:cubicBezTo>
                  <a:cubicBezTo>
                    <a:pt x="10" y="41"/>
                    <a:pt x="14" y="39"/>
                    <a:pt x="18" y="37"/>
                  </a:cubicBezTo>
                  <a:cubicBezTo>
                    <a:pt x="16" y="33"/>
                    <a:pt x="15" y="30"/>
                    <a:pt x="15" y="25"/>
                  </a:cubicBezTo>
                  <a:cubicBezTo>
                    <a:pt x="16" y="22"/>
                    <a:pt x="17" y="17"/>
                    <a:pt x="19" y="14"/>
                  </a:cubicBezTo>
                  <a:cubicBezTo>
                    <a:pt x="20" y="13"/>
                    <a:pt x="22" y="12"/>
                    <a:pt x="24" y="11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7" y="12"/>
                    <a:pt x="29" y="11"/>
                    <a:pt x="31" y="12"/>
                  </a:cubicBezTo>
                  <a:cubicBezTo>
                    <a:pt x="35" y="13"/>
                    <a:pt x="38" y="14"/>
                    <a:pt x="42" y="16"/>
                  </a:cubicBezTo>
                  <a:cubicBezTo>
                    <a:pt x="44" y="15"/>
                    <a:pt x="47" y="14"/>
                    <a:pt x="50" y="13"/>
                  </a:cubicBezTo>
                  <a:cubicBezTo>
                    <a:pt x="50" y="12"/>
                    <a:pt x="49" y="11"/>
                    <a:pt x="50" y="10"/>
                  </a:cubicBezTo>
                  <a:cubicBezTo>
                    <a:pt x="50" y="9"/>
                    <a:pt x="51" y="9"/>
                    <a:pt x="51" y="9"/>
                  </a:cubicBezTo>
                  <a:cubicBezTo>
                    <a:pt x="51" y="3"/>
                    <a:pt x="56" y="0"/>
                    <a:pt x="60" y="1"/>
                  </a:cubicBezTo>
                  <a:cubicBezTo>
                    <a:pt x="63" y="1"/>
                    <a:pt x="68" y="4"/>
                    <a:pt x="69" y="6"/>
                  </a:cubicBezTo>
                  <a:cubicBezTo>
                    <a:pt x="73" y="11"/>
                    <a:pt x="78" y="21"/>
                    <a:pt x="73" y="27"/>
                  </a:cubicBezTo>
                  <a:cubicBezTo>
                    <a:pt x="72" y="29"/>
                    <a:pt x="68" y="31"/>
                    <a:pt x="65" y="31"/>
                  </a:cubicBezTo>
                  <a:cubicBezTo>
                    <a:pt x="62" y="31"/>
                    <a:pt x="60" y="29"/>
                    <a:pt x="58" y="28"/>
                  </a:cubicBezTo>
                  <a:cubicBezTo>
                    <a:pt x="56" y="29"/>
                    <a:pt x="53" y="31"/>
                    <a:pt x="51" y="32"/>
                  </a:cubicBezTo>
                  <a:cubicBezTo>
                    <a:pt x="49" y="43"/>
                    <a:pt x="45" y="53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1"/>
                    <a:pt x="30" y="50"/>
                    <a:pt x="28" y="48"/>
                  </a:cubicBezTo>
                  <a:cubicBezTo>
                    <a:pt x="27" y="48"/>
                    <a:pt x="26" y="48"/>
                    <a:pt x="25" y="47"/>
                  </a:cubicBezTo>
                  <a:cubicBezTo>
                    <a:pt x="23" y="46"/>
                    <a:pt x="22" y="44"/>
                    <a:pt x="21" y="43"/>
                  </a:cubicBezTo>
                  <a:cubicBezTo>
                    <a:pt x="18" y="43"/>
                    <a:pt x="16" y="45"/>
                    <a:pt x="14" y="46"/>
                  </a:cubicBezTo>
                  <a:cubicBezTo>
                    <a:pt x="11" y="47"/>
                    <a:pt x="7" y="48"/>
                    <a:pt x="4" y="49"/>
                  </a:cubicBezTo>
                  <a:cubicBezTo>
                    <a:pt x="3" y="50"/>
                    <a:pt x="2" y="51"/>
                    <a:pt x="0" y="50"/>
                  </a:cubicBezTo>
                  <a:close/>
                  <a:moveTo>
                    <a:pt x="63" y="26"/>
                  </a:moveTo>
                  <a:cubicBezTo>
                    <a:pt x="76" y="25"/>
                    <a:pt x="73" y="11"/>
                    <a:pt x="67" y="6"/>
                  </a:cubicBezTo>
                  <a:cubicBezTo>
                    <a:pt x="64" y="4"/>
                    <a:pt x="61" y="3"/>
                    <a:pt x="59" y="2"/>
                  </a:cubicBezTo>
                  <a:cubicBezTo>
                    <a:pt x="55" y="3"/>
                    <a:pt x="51" y="8"/>
                    <a:pt x="53" y="12"/>
                  </a:cubicBezTo>
                  <a:cubicBezTo>
                    <a:pt x="55" y="12"/>
                    <a:pt x="57" y="10"/>
                    <a:pt x="59" y="10"/>
                  </a:cubicBezTo>
                  <a:cubicBezTo>
                    <a:pt x="61" y="10"/>
                    <a:pt x="62" y="11"/>
                    <a:pt x="64" y="12"/>
                  </a:cubicBezTo>
                  <a:cubicBezTo>
                    <a:pt x="66" y="14"/>
                    <a:pt x="68" y="18"/>
                    <a:pt x="67" y="22"/>
                  </a:cubicBezTo>
                  <a:cubicBezTo>
                    <a:pt x="65" y="23"/>
                    <a:pt x="64" y="23"/>
                    <a:pt x="62" y="25"/>
                  </a:cubicBezTo>
                  <a:cubicBezTo>
                    <a:pt x="62" y="25"/>
                    <a:pt x="63" y="25"/>
                    <a:pt x="63" y="26"/>
                  </a:cubicBezTo>
                  <a:close/>
                  <a:moveTo>
                    <a:pt x="57" y="13"/>
                  </a:moveTo>
                  <a:cubicBezTo>
                    <a:pt x="52" y="14"/>
                    <a:pt x="48" y="15"/>
                    <a:pt x="43" y="18"/>
                  </a:cubicBezTo>
                  <a:cubicBezTo>
                    <a:pt x="46" y="22"/>
                    <a:pt x="49" y="25"/>
                    <a:pt x="50" y="31"/>
                  </a:cubicBezTo>
                  <a:cubicBezTo>
                    <a:pt x="53" y="29"/>
                    <a:pt x="56" y="28"/>
                    <a:pt x="57" y="26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4"/>
                    <a:pt x="58" y="25"/>
                    <a:pt x="59" y="25"/>
                  </a:cubicBezTo>
                  <a:cubicBezTo>
                    <a:pt x="61" y="23"/>
                    <a:pt x="65" y="22"/>
                    <a:pt x="65" y="18"/>
                  </a:cubicBezTo>
                  <a:cubicBezTo>
                    <a:pt x="61" y="20"/>
                    <a:pt x="58" y="24"/>
                    <a:pt x="55" y="25"/>
                  </a:cubicBezTo>
                  <a:cubicBezTo>
                    <a:pt x="57" y="21"/>
                    <a:pt x="62" y="20"/>
                    <a:pt x="65" y="16"/>
                  </a:cubicBezTo>
                  <a:cubicBezTo>
                    <a:pt x="61" y="16"/>
                    <a:pt x="59" y="19"/>
                    <a:pt x="55" y="20"/>
                  </a:cubicBezTo>
                  <a:cubicBezTo>
                    <a:pt x="57" y="17"/>
                    <a:pt x="61" y="17"/>
                    <a:pt x="63" y="14"/>
                  </a:cubicBezTo>
                  <a:cubicBezTo>
                    <a:pt x="62" y="13"/>
                    <a:pt x="60" y="12"/>
                    <a:pt x="58" y="13"/>
                  </a:cubicBezTo>
                  <a:cubicBezTo>
                    <a:pt x="58" y="13"/>
                    <a:pt x="59" y="12"/>
                    <a:pt x="58" y="12"/>
                  </a:cubicBezTo>
                  <a:cubicBezTo>
                    <a:pt x="58" y="13"/>
                    <a:pt x="57" y="13"/>
                    <a:pt x="57" y="13"/>
                  </a:cubicBezTo>
                  <a:close/>
                  <a:moveTo>
                    <a:pt x="47" y="40"/>
                  </a:moveTo>
                  <a:cubicBezTo>
                    <a:pt x="48" y="38"/>
                    <a:pt x="49" y="36"/>
                    <a:pt x="49" y="34"/>
                  </a:cubicBezTo>
                  <a:cubicBezTo>
                    <a:pt x="47" y="22"/>
                    <a:pt x="40" y="15"/>
                    <a:pt x="28" y="13"/>
                  </a:cubicBezTo>
                  <a:cubicBezTo>
                    <a:pt x="38" y="19"/>
                    <a:pt x="45" y="27"/>
                    <a:pt x="47" y="40"/>
                  </a:cubicBezTo>
                  <a:close/>
                  <a:moveTo>
                    <a:pt x="46" y="44"/>
                  </a:moveTo>
                  <a:cubicBezTo>
                    <a:pt x="45" y="42"/>
                    <a:pt x="46" y="39"/>
                    <a:pt x="45" y="37"/>
                  </a:cubicBezTo>
                  <a:cubicBezTo>
                    <a:pt x="43" y="28"/>
                    <a:pt x="37" y="21"/>
                    <a:pt x="30" y="16"/>
                  </a:cubicBezTo>
                  <a:cubicBezTo>
                    <a:pt x="29" y="15"/>
                    <a:pt x="26" y="14"/>
                    <a:pt x="25" y="14"/>
                  </a:cubicBezTo>
                  <a:cubicBezTo>
                    <a:pt x="23" y="14"/>
                    <a:pt x="20" y="15"/>
                    <a:pt x="19" y="16"/>
                  </a:cubicBezTo>
                  <a:cubicBezTo>
                    <a:pt x="18" y="19"/>
                    <a:pt x="17" y="23"/>
                    <a:pt x="17" y="27"/>
                  </a:cubicBezTo>
                  <a:cubicBezTo>
                    <a:pt x="17" y="28"/>
                    <a:pt x="17" y="30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3" y="34"/>
                    <a:pt x="26" y="32"/>
                    <a:pt x="29" y="28"/>
                  </a:cubicBezTo>
                  <a:cubicBezTo>
                    <a:pt x="32" y="30"/>
                    <a:pt x="33" y="32"/>
                    <a:pt x="33" y="36"/>
                  </a:cubicBezTo>
                  <a:cubicBezTo>
                    <a:pt x="33" y="36"/>
                    <a:pt x="33" y="36"/>
                    <a:pt x="32" y="37"/>
                  </a:cubicBezTo>
                  <a:cubicBezTo>
                    <a:pt x="29" y="38"/>
                    <a:pt x="26" y="40"/>
                    <a:pt x="23" y="42"/>
                  </a:cubicBezTo>
                  <a:cubicBezTo>
                    <a:pt x="26" y="49"/>
                    <a:pt x="42" y="53"/>
                    <a:pt x="46" y="44"/>
                  </a:cubicBezTo>
                  <a:close/>
                  <a:moveTo>
                    <a:pt x="63" y="27"/>
                  </a:moveTo>
                  <a:cubicBezTo>
                    <a:pt x="62" y="27"/>
                    <a:pt x="61" y="26"/>
                    <a:pt x="60" y="27"/>
                  </a:cubicBezTo>
                  <a:cubicBezTo>
                    <a:pt x="60" y="28"/>
                    <a:pt x="62" y="28"/>
                    <a:pt x="62" y="28"/>
                  </a:cubicBezTo>
                  <a:cubicBezTo>
                    <a:pt x="63" y="29"/>
                    <a:pt x="64" y="29"/>
                    <a:pt x="64" y="29"/>
                  </a:cubicBezTo>
                  <a:cubicBezTo>
                    <a:pt x="69" y="31"/>
                    <a:pt x="74" y="26"/>
                    <a:pt x="73" y="20"/>
                  </a:cubicBezTo>
                  <a:cubicBezTo>
                    <a:pt x="74" y="20"/>
                    <a:pt x="73" y="19"/>
                    <a:pt x="73" y="20"/>
                  </a:cubicBezTo>
                  <a:cubicBezTo>
                    <a:pt x="72" y="24"/>
                    <a:pt x="69" y="28"/>
                    <a:pt x="63" y="27"/>
                  </a:cubicBezTo>
                  <a:close/>
                  <a:moveTo>
                    <a:pt x="29" y="31"/>
                  </a:moveTo>
                  <a:cubicBezTo>
                    <a:pt x="22" y="36"/>
                    <a:pt x="14" y="41"/>
                    <a:pt x="7" y="45"/>
                  </a:cubicBezTo>
                  <a:cubicBezTo>
                    <a:pt x="11" y="44"/>
                    <a:pt x="16" y="42"/>
                    <a:pt x="20" y="41"/>
                  </a:cubicBezTo>
                  <a:cubicBezTo>
                    <a:pt x="21" y="40"/>
                    <a:pt x="22" y="39"/>
                    <a:pt x="23" y="39"/>
                  </a:cubicBezTo>
                  <a:cubicBezTo>
                    <a:pt x="26" y="37"/>
                    <a:pt x="30" y="37"/>
                    <a:pt x="31" y="33"/>
                  </a:cubicBezTo>
                  <a:cubicBezTo>
                    <a:pt x="30" y="33"/>
                    <a:pt x="30" y="32"/>
                    <a:pt x="2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81">
              <a:extLst>
                <a:ext uri="{FF2B5EF4-FFF2-40B4-BE49-F238E27FC236}">
                  <a16:creationId xmlns:a16="http://schemas.microsoft.com/office/drawing/2014/main" id="{A12F8F8D-294A-4AFA-AB82-738828B65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48" y="3550"/>
              <a:ext cx="272" cy="403"/>
            </a:xfrm>
            <a:custGeom>
              <a:avLst/>
              <a:gdLst>
                <a:gd name="T0" fmla="*/ 21 w 55"/>
                <a:gd name="T1" fmla="*/ 20 h 81"/>
                <a:gd name="T2" fmla="*/ 40 w 55"/>
                <a:gd name="T3" fmla="*/ 20 h 81"/>
                <a:gd name="T4" fmla="*/ 38 w 55"/>
                <a:gd name="T5" fmla="*/ 38 h 81"/>
                <a:gd name="T6" fmla="*/ 44 w 55"/>
                <a:gd name="T7" fmla="*/ 52 h 81"/>
                <a:gd name="T8" fmla="*/ 47 w 55"/>
                <a:gd name="T9" fmla="*/ 52 h 81"/>
                <a:gd name="T10" fmla="*/ 54 w 55"/>
                <a:gd name="T11" fmla="*/ 60 h 81"/>
                <a:gd name="T12" fmla="*/ 55 w 55"/>
                <a:gd name="T13" fmla="*/ 64 h 81"/>
                <a:gd name="T14" fmla="*/ 51 w 55"/>
                <a:gd name="T15" fmla="*/ 72 h 81"/>
                <a:gd name="T16" fmla="*/ 45 w 55"/>
                <a:gd name="T17" fmla="*/ 77 h 81"/>
                <a:gd name="T18" fmla="*/ 31 w 55"/>
                <a:gd name="T19" fmla="*/ 80 h 81"/>
                <a:gd name="T20" fmla="*/ 26 w 55"/>
                <a:gd name="T21" fmla="*/ 74 h 81"/>
                <a:gd name="T22" fmla="*/ 29 w 55"/>
                <a:gd name="T23" fmla="*/ 60 h 81"/>
                <a:gd name="T24" fmla="*/ 19 w 55"/>
                <a:gd name="T25" fmla="*/ 50 h 81"/>
                <a:gd name="T26" fmla="*/ 3 w 55"/>
                <a:gd name="T27" fmla="*/ 40 h 81"/>
                <a:gd name="T28" fmla="*/ 15 w 55"/>
                <a:gd name="T29" fmla="*/ 23 h 81"/>
                <a:gd name="T30" fmla="*/ 6 w 55"/>
                <a:gd name="T31" fmla="*/ 11 h 81"/>
                <a:gd name="T32" fmla="*/ 4 w 55"/>
                <a:gd name="T33" fmla="*/ 0 h 81"/>
                <a:gd name="T34" fmla="*/ 21 w 55"/>
                <a:gd name="T35" fmla="*/ 20 h 81"/>
                <a:gd name="T36" fmla="*/ 16 w 55"/>
                <a:gd name="T37" fmla="*/ 22 h 81"/>
                <a:gd name="T38" fmla="*/ 19 w 55"/>
                <a:gd name="T39" fmla="*/ 21 h 81"/>
                <a:gd name="T40" fmla="*/ 5 w 55"/>
                <a:gd name="T41" fmla="*/ 4 h 81"/>
                <a:gd name="T42" fmla="*/ 16 w 55"/>
                <a:gd name="T43" fmla="*/ 22 h 81"/>
                <a:gd name="T44" fmla="*/ 36 w 55"/>
                <a:gd name="T45" fmla="*/ 21 h 81"/>
                <a:gd name="T46" fmla="*/ 21 w 55"/>
                <a:gd name="T47" fmla="*/ 21 h 81"/>
                <a:gd name="T48" fmla="*/ 21 w 55"/>
                <a:gd name="T49" fmla="*/ 22 h 81"/>
                <a:gd name="T50" fmla="*/ 19 w 55"/>
                <a:gd name="T51" fmla="*/ 22 h 81"/>
                <a:gd name="T52" fmla="*/ 11 w 55"/>
                <a:gd name="T53" fmla="*/ 29 h 81"/>
                <a:gd name="T54" fmla="*/ 7 w 55"/>
                <a:gd name="T55" fmla="*/ 35 h 81"/>
                <a:gd name="T56" fmla="*/ 5 w 55"/>
                <a:gd name="T57" fmla="*/ 40 h 81"/>
                <a:gd name="T58" fmla="*/ 11 w 55"/>
                <a:gd name="T59" fmla="*/ 44 h 81"/>
                <a:gd name="T60" fmla="*/ 12 w 55"/>
                <a:gd name="T61" fmla="*/ 44 h 81"/>
                <a:gd name="T62" fmla="*/ 17 w 55"/>
                <a:gd name="T63" fmla="*/ 45 h 81"/>
                <a:gd name="T64" fmla="*/ 37 w 55"/>
                <a:gd name="T65" fmla="*/ 36 h 81"/>
                <a:gd name="T66" fmla="*/ 39 w 55"/>
                <a:gd name="T67" fmla="*/ 23 h 81"/>
                <a:gd name="T68" fmla="*/ 36 w 55"/>
                <a:gd name="T69" fmla="*/ 21 h 81"/>
                <a:gd name="T70" fmla="*/ 32 w 55"/>
                <a:gd name="T71" fmla="*/ 54 h 81"/>
                <a:gd name="T72" fmla="*/ 29 w 55"/>
                <a:gd name="T73" fmla="*/ 48 h 81"/>
                <a:gd name="T74" fmla="*/ 34 w 55"/>
                <a:gd name="T75" fmla="*/ 56 h 81"/>
                <a:gd name="T76" fmla="*/ 42 w 55"/>
                <a:gd name="T77" fmla="*/ 53 h 81"/>
                <a:gd name="T78" fmla="*/ 36 w 55"/>
                <a:gd name="T79" fmla="*/ 38 h 81"/>
                <a:gd name="T80" fmla="*/ 19 w 55"/>
                <a:gd name="T81" fmla="*/ 46 h 81"/>
                <a:gd name="T82" fmla="*/ 30 w 55"/>
                <a:gd name="T83" fmla="*/ 59 h 81"/>
                <a:gd name="T84" fmla="*/ 32 w 55"/>
                <a:gd name="T85" fmla="*/ 57 h 81"/>
                <a:gd name="T86" fmla="*/ 27 w 55"/>
                <a:gd name="T87" fmla="*/ 49 h 81"/>
                <a:gd name="T88" fmla="*/ 32 w 55"/>
                <a:gd name="T89" fmla="*/ 54 h 81"/>
                <a:gd name="T90" fmla="*/ 53 w 55"/>
                <a:gd name="T91" fmla="*/ 59 h 81"/>
                <a:gd name="T92" fmla="*/ 48 w 55"/>
                <a:gd name="T93" fmla="*/ 54 h 81"/>
                <a:gd name="T94" fmla="*/ 40 w 55"/>
                <a:gd name="T95" fmla="*/ 54 h 81"/>
                <a:gd name="T96" fmla="*/ 39 w 55"/>
                <a:gd name="T97" fmla="*/ 55 h 81"/>
                <a:gd name="T98" fmla="*/ 31 w 55"/>
                <a:gd name="T99" fmla="*/ 61 h 81"/>
                <a:gd name="T100" fmla="*/ 30 w 55"/>
                <a:gd name="T101" fmla="*/ 61 h 81"/>
                <a:gd name="T102" fmla="*/ 29 w 55"/>
                <a:gd name="T103" fmla="*/ 75 h 81"/>
                <a:gd name="T104" fmla="*/ 29 w 55"/>
                <a:gd name="T105" fmla="*/ 71 h 81"/>
                <a:gd name="T106" fmla="*/ 37 w 55"/>
                <a:gd name="T107" fmla="*/ 62 h 81"/>
                <a:gd name="T108" fmla="*/ 53 w 55"/>
                <a:gd name="T109" fmla="*/ 64 h 81"/>
                <a:gd name="T110" fmla="*/ 53 w 55"/>
                <a:gd name="T111" fmla="*/ 59 h 81"/>
                <a:gd name="T112" fmla="*/ 52 w 55"/>
                <a:gd name="T113" fmla="*/ 67 h 81"/>
                <a:gd name="T114" fmla="*/ 50 w 55"/>
                <a:gd name="T115" fmla="*/ 62 h 81"/>
                <a:gd name="T116" fmla="*/ 32 w 55"/>
                <a:gd name="T117" fmla="*/ 78 h 81"/>
                <a:gd name="T118" fmla="*/ 52 w 55"/>
                <a:gd name="T119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" h="81">
                  <a:moveTo>
                    <a:pt x="21" y="20"/>
                  </a:moveTo>
                  <a:cubicBezTo>
                    <a:pt x="26" y="17"/>
                    <a:pt x="34" y="19"/>
                    <a:pt x="40" y="20"/>
                  </a:cubicBezTo>
                  <a:cubicBezTo>
                    <a:pt x="41" y="27"/>
                    <a:pt x="41" y="32"/>
                    <a:pt x="38" y="38"/>
                  </a:cubicBezTo>
                  <a:cubicBezTo>
                    <a:pt x="39" y="43"/>
                    <a:pt x="41" y="48"/>
                    <a:pt x="44" y="52"/>
                  </a:cubicBezTo>
                  <a:cubicBezTo>
                    <a:pt x="45" y="52"/>
                    <a:pt x="46" y="53"/>
                    <a:pt x="47" y="52"/>
                  </a:cubicBezTo>
                  <a:cubicBezTo>
                    <a:pt x="50" y="54"/>
                    <a:pt x="54" y="55"/>
                    <a:pt x="54" y="60"/>
                  </a:cubicBezTo>
                  <a:cubicBezTo>
                    <a:pt x="55" y="61"/>
                    <a:pt x="55" y="62"/>
                    <a:pt x="55" y="64"/>
                  </a:cubicBezTo>
                  <a:cubicBezTo>
                    <a:pt x="54" y="67"/>
                    <a:pt x="53" y="69"/>
                    <a:pt x="51" y="72"/>
                  </a:cubicBezTo>
                  <a:cubicBezTo>
                    <a:pt x="49" y="74"/>
                    <a:pt x="48" y="75"/>
                    <a:pt x="45" y="77"/>
                  </a:cubicBezTo>
                  <a:cubicBezTo>
                    <a:pt x="41" y="79"/>
                    <a:pt x="35" y="81"/>
                    <a:pt x="31" y="80"/>
                  </a:cubicBezTo>
                  <a:cubicBezTo>
                    <a:pt x="29" y="79"/>
                    <a:pt x="27" y="77"/>
                    <a:pt x="26" y="74"/>
                  </a:cubicBezTo>
                  <a:cubicBezTo>
                    <a:pt x="24" y="69"/>
                    <a:pt x="26" y="64"/>
                    <a:pt x="29" y="60"/>
                  </a:cubicBezTo>
                  <a:cubicBezTo>
                    <a:pt x="26" y="57"/>
                    <a:pt x="22" y="54"/>
                    <a:pt x="19" y="50"/>
                  </a:cubicBezTo>
                  <a:cubicBezTo>
                    <a:pt x="14" y="47"/>
                    <a:pt x="7" y="45"/>
                    <a:pt x="3" y="40"/>
                  </a:cubicBezTo>
                  <a:cubicBezTo>
                    <a:pt x="5" y="33"/>
                    <a:pt x="9" y="27"/>
                    <a:pt x="15" y="23"/>
                  </a:cubicBezTo>
                  <a:cubicBezTo>
                    <a:pt x="11" y="20"/>
                    <a:pt x="10" y="14"/>
                    <a:pt x="6" y="11"/>
                  </a:cubicBezTo>
                  <a:cubicBezTo>
                    <a:pt x="6" y="8"/>
                    <a:pt x="0" y="2"/>
                    <a:pt x="4" y="0"/>
                  </a:cubicBezTo>
                  <a:cubicBezTo>
                    <a:pt x="10" y="7"/>
                    <a:pt x="14" y="14"/>
                    <a:pt x="21" y="20"/>
                  </a:cubicBezTo>
                  <a:close/>
                  <a:moveTo>
                    <a:pt x="16" y="22"/>
                  </a:moveTo>
                  <a:cubicBezTo>
                    <a:pt x="17" y="22"/>
                    <a:pt x="18" y="21"/>
                    <a:pt x="19" y="21"/>
                  </a:cubicBezTo>
                  <a:cubicBezTo>
                    <a:pt x="14" y="15"/>
                    <a:pt x="10" y="9"/>
                    <a:pt x="5" y="4"/>
                  </a:cubicBezTo>
                  <a:cubicBezTo>
                    <a:pt x="8" y="11"/>
                    <a:pt x="12" y="17"/>
                    <a:pt x="16" y="22"/>
                  </a:cubicBezTo>
                  <a:close/>
                  <a:moveTo>
                    <a:pt x="36" y="21"/>
                  </a:moveTo>
                  <a:cubicBezTo>
                    <a:pt x="31" y="20"/>
                    <a:pt x="26" y="19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6" y="24"/>
                    <a:pt x="13" y="26"/>
                    <a:pt x="11" y="29"/>
                  </a:cubicBezTo>
                  <a:cubicBezTo>
                    <a:pt x="9" y="31"/>
                    <a:pt x="8" y="33"/>
                    <a:pt x="7" y="35"/>
                  </a:cubicBezTo>
                  <a:cubicBezTo>
                    <a:pt x="6" y="37"/>
                    <a:pt x="4" y="38"/>
                    <a:pt x="5" y="40"/>
                  </a:cubicBezTo>
                  <a:cubicBezTo>
                    <a:pt x="7" y="41"/>
                    <a:pt x="9" y="43"/>
                    <a:pt x="11" y="44"/>
                  </a:cubicBezTo>
                  <a:cubicBezTo>
                    <a:pt x="11" y="44"/>
                    <a:pt x="12" y="44"/>
                    <a:pt x="12" y="44"/>
                  </a:cubicBezTo>
                  <a:cubicBezTo>
                    <a:pt x="14" y="45"/>
                    <a:pt x="15" y="47"/>
                    <a:pt x="17" y="45"/>
                  </a:cubicBezTo>
                  <a:cubicBezTo>
                    <a:pt x="20" y="39"/>
                    <a:pt x="29" y="36"/>
                    <a:pt x="37" y="36"/>
                  </a:cubicBezTo>
                  <a:cubicBezTo>
                    <a:pt x="39" y="32"/>
                    <a:pt x="39" y="28"/>
                    <a:pt x="39" y="23"/>
                  </a:cubicBezTo>
                  <a:cubicBezTo>
                    <a:pt x="38" y="22"/>
                    <a:pt x="37" y="22"/>
                    <a:pt x="36" y="21"/>
                  </a:cubicBezTo>
                  <a:close/>
                  <a:moveTo>
                    <a:pt x="32" y="54"/>
                  </a:moveTo>
                  <a:cubicBezTo>
                    <a:pt x="31" y="53"/>
                    <a:pt x="29" y="50"/>
                    <a:pt x="29" y="48"/>
                  </a:cubicBezTo>
                  <a:cubicBezTo>
                    <a:pt x="31" y="50"/>
                    <a:pt x="33" y="53"/>
                    <a:pt x="34" y="56"/>
                  </a:cubicBezTo>
                  <a:cubicBezTo>
                    <a:pt x="37" y="55"/>
                    <a:pt x="39" y="53"/>
                    <a:pt x="42" y="53"/>
                  </a:cubicBezTo>
                  <a:cubicBezTo>
                    <a:pt x="39" y="48"/>
                    <a:pt x="39" y="42"/>
                    <a:pt x="36" y="38"/>
                  </a:cubicBezTo>
                  <a:cubicBezTo>
                    <a:pt x="28" y="37"/>
                    <a:pt x="21" y="41"/>
                    <a:pt x="19" y="46"/>
                  </a:cubicBezTo>
                  <a:cubicBezTo>
                    <a:pt x="21" y="51"/>
                    <a:pt x="27" y="55"/>
                    <a:pt x="30" y="59"/>
                  </a:cubicBezTo>
                  <a:cubicBezTo>
                    <a:pt x="31" y="58"/>
                    <a:pt x="32" y="58"/>
                    <a:pt x="32" y="57"/>
                  </a:cubicBezTo>
                  <a:cubicBezTo>
                    <a:pt x="31" y="54"/>
                    <a:pt x="28" y="53"/>
                    <a:pt x="27" y="49"/>
                  </a:cubicBezTo>
                  <a:cubicBezTo>
                    <a:pt x="29" y="51"/>
                    <a:pt x="30" y="53"/>
                    <a:pt x="32" y="54"/>
                  </a:cubicBezTo>
                  <a:close/>
                  <a:moveTo>
                    <a:pt x="53" y="59"/>
                  </a:moveTo>
                  <a:cubicBezTo>
                    <a:pt x="51" y="58"/>
                    <a:pt x="50" y="55"/>
                    <a:pt x="48" y="54"/>
                  </a:cubicBezTo>
                  <a:cubicBezTo>
                    <a:pt x="46" y="54"/>
                    <a:pt x="42" y="54"/>
                    <a:pt x="40" y="54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6" y="57"/>
                    <a:pt x="32" y="58"/>
                    <a:pt x="31" y="61"/>
                  </a:cubicBezTo>
                  <a:cubicBezTo>
                    <a:pt x="31" y="61"/>
                    <a:pt x="31" y="61"/>
                    <a:pt x="30" y="61"/>
                  </a:cubicBezTo>
                  <a:cubicBezTo>
                    <a:pt x="28" y="65"/>
                    <a:pt x="25" y="72"/>
                    <a:pt x="29" y="75"/>
                  </a:cubicBezTo>
                  <a:cubicBezTo>
                    <a:pt x="29" y="74"/>
                    <a:pt x="29" y="73"/>
                    <a:pt x="29" y="71"/>
                  </a:cubicBezTo>
                  <a:cubicBezTo>
                    <a:pt x="30" y="68"/>
                    <a:pt x="34" y="64"/>
                    <a:pt x="37" y="62"/>
                  </a:cubicBezTo>
                  <a:cubicBezTo>
                    <a:pt x="42" y="58"/>
                    <a:pt x="50" y="57"/>
                    <a:pt x="53" y="64"/>
                  </a:cubicBezTo>
                  <a:cubicBezTo>
                    <a:pt x="53" y="62"/>
                    <a:pt x="53" y="61"/>
                    <a:pt x="53" y="59"/>
                  </a:cubicBezTo>
                  <a:close/>
                  <a:moveTo>
                    <a:pt x="52" y="67"/>
                  </a:moveTo>
                  <a:cubicBezTo>
                    <a:pt x="52" y="65"/>
                    <a:pt x="51" y="63"/>
                    <a:pt x="50" y="62"/>
                  </a:cubicBezTo>
                  <a:cubicBezTo>
                    <a:pt x="42" y="57"/>
                    <a:pt x="26" y="70"/>
                    <a:pt x="32" y="78"/>
                  </a:cubicBezTo>
                  <a:cubicBezTo>
                    <a:pt x="41" y="79"/>
                    <a:pt x="49" y="74"/>
                    <a:pt x="52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EA07BC-4755-4BDA-B102-9FAE17681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" y="870333"/>
            <a:ext cx="5951219" cy="5987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F379C-81C6-1473-6CFB-2AB0667E5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46" y="870333"/>
            <a:ext cx="5996831" cy="5987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990CC5-C420-85E7-DFD3-49CC330776DD}"/>
              </a:ext>
            </a:extLst>
          </p:cNvPr>
          <p:cNvSpPr txBox="1"/>
          <p:nvPr/>
        </p:nvSpPr>
        <p:spPr>
          <a:xfrm>
            <a:off x="-41645" y="39336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13.4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12.1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37A2B4-95D3-36BF-09FD-07B4F1C73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" y="903384"/>
            <a:ext cx="5951219" cy="598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52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BA9754-097D-7B68-5E3B-C79CFDA19C03}"/>
              </a:ext>
            </a:extLst>
          </p:cNvPr>
          <p:cNvSpPr txBox="1"/>
          <p:nvPr/>
        </p:nvSpPr>
        <p:spPr>
          <a:xfrm>
            <a:off x="-41645" y="39336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13.4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12.1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nay?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E3ED055-CD9A-E316-BDBA-1C7945DF8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288349"/>
              </p:ext>
            </p:extLst>
          </p:nvPr>
        </p:nvGraphicFramePr>
        <p:xfrm>
          <a:off x="633438" y="900993"/>
          <a:ext cx="10989357" cy="58158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5763">
                  <a:extLst>
                    <a:ext uri="{9D8B030D-6E8A-4147-A177-3AD203B41FA5}">
                      <a16:colId xmlns:a16="http://schemas.microsoft.com/office/drawing/2014/main" val="2705967368"/>
                    </a:ext>
                  </a:extLst>
                </a:gridCol>
                <a:gridCol w="4794026">
                  <a:extLst>
                    <a:ext uri="{9D8B030D-6E8A-4147-A177-3AD203B41FA5}">
                      <a16:colId xmlns:a16="http://schemas.microsoft.com/office/drawing/2014/main" val="2193952551"/>
                    </a:ext>
                  </a:extLst>
                </a:gridCol>
                <a:gridCol w="5359568">
                  <a:extLst>
                    <a:ext uri="{9D8B030D-6E8A-4147-A177-3AD203B41FA5}">
                      <a16:colId xmlns:a16="http://schemas.microsoft.com/office/drawing/2014/main" val="2930980495"/>
                    </a:ext>
                  </a:extLst>
                </a:gridCol>
              </a:tblGrid>
              <a:tr h="475729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mại</a:t>
                      </a:r>
                      <a:endParaRPr lang="en-US" sz="2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 biển và đại dương</a:t>
                      </a:r>
                      <a:endParaRPr lang="en-US" sz="2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78595"/>
                  </a:ext>
                </a:extLst>
              </a:tr>
              <a:tr h="919743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Ma-ha-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-li-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-ram (Nam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Ra-gun (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Tha-tơn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vi-VN" sz="2800" b="1" i="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vi-VN" sz="2800" b="1" i="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8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+ Thái Bình Dương và Ấn Độ Dương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8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+ Biển Gia-va, Biển Đông;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8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+ Vịnh Ben-gan; Vịnh Thái Lan</a:t>
                      </a:r>
                    </a:p>
                    <a:p>
                      <a:endParaRPr lang="en-US" sz="2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350548"/>
                  </a:ext>
                </a:extLst>
              </a:tr>
              <a:tr h="1332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Ma-ha-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-li-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-ram (Nam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 C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Óc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eo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Nam)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043169"/>
                  </a:ext>
                </a:extLst>
              </a:tr>
              <a:tr h="1744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Ma-ha-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-li-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-ram (Nam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Pa-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lem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-bang (Sri Vi-gray-a) =&gt;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Bô-rô-bu-đua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(Ka-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-ga)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651361"/>
                  </a:ext>
                </a:extLst>
              </a:tr>
              <a:tr h="1332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Tuyền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Châu (Trung </a:t>
                      </a:r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Quốc)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Kiệu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(Cham-pa) </a:t>
                      </a:r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Bô-rô-bu-đua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(Ka-</a:t>
                      </a:r>
                      <a:r>
                        <a:rPr lang="en-US" sz="26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lin</a:t>
                      </a:r>
                      <a:r>
                        <a:rPr lang="en-US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-ga)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02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6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74"/>
            <a:ext cx="12192000" cy="6096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FA1B91A-5A03-479C-8480-B296BF474219}"/>
              </a:ext>
            </a:extLst>
          </p:cNvPr>
          <p:cNvGrpSpPr/>
          <p:nvPr/>
        </p:nvGrpSpPr>
        <p:grpSpPr>
          <a:xfrm>
            <a:off x="8044647" y="4598696"/>
            <a:ext cx="513080" cy="427990"/>
            <a:chOff x="11815" y="3278"/>
            <a:chExt cx="808" cy="674"/>
          </a:xfrm>
        </p:grpSpPr>
        <p:sp>
          <p:nvSpPr>
            <p:cNvPr id="21" name="Freeform 179">
              <a:extLst>
                <a:ext uri="{FF2B5EF4-FFF2-40B4-BE49-F238E27FC236}">
                  <a16:creationId xmlns:a16="http://schemas.microsoft.com/office/drawing/2014/main" id="{9FC24965-470A-4EE6-BFAD-A3B603F0C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5" y="3278"/>
              <a:ext cx="395" cy="282"/>
            </a:xfrm>
            <a:custGeom>
              <a:avLst/>
              <a:gdLst>
                <a:gd name="T0" fmla="*/ 38 w 80"/>
                <a:gd name="T1" fmla="*/ 20 h 57"/>
                <a:gd name="T2" fmla="*/ 60 w 80"/>
                <a:gd name="T3" fmla="*/ 20 h 57"/>
                <a:gd name="T4" fmla="*/ 63 w 80"/>
                <a:gd name="T5" fmla="*/ 41 h 57"/>
                <a:gd name="T6" fmla="*/ 79 w 80"/>
                <a:gd name="T7" fmla="*/ 50 h 57"/>
                <a:gd name="T8" fmla="*/ 79 w 80"/>
                <a:gd name="T9" fmla="*/ 54 h 57"/>
                <a:gd name="T10" fmla="*/ 54 w 80"/>
                <a:gd name="T11" fmla="*/ 45 h 57"/>
                <a:gd name="T12" fmla="*/ 46 w 80"/>
                <a:gd name="T13" fmla="*/ 54 h 57"/>
                <a:gd name="T14" fmla="*/ 28 w 80"/>
                <a:gd name="T15" fmla="*/ 38 h 57"/>
                <a:gd name="T16" fmla="*/ 7 w 80"/>
                <a:gd name="T17" fmla="*/ 29 h 57"/>
                <a:gd name="T18" fmla="*/ 0 w 80"/>
                <a:gd name="T19" fmla="*/ 29 h 57"/>
                <a:gd name="T20" fmla="*/ 11 w 80"/>
                <a:gd name="T21" fmla="*/ 2 h 57"/>
                <a:gd name="T22" fmla="*/ 21 w 80"/>
                <a:gd name="T23" fmla="*/ 3 h 57"/>
                <a:gd name="T24" fmla="*/ 47 w 80"/>
                <a:gd name="T25" fmla="*/ 42 h 57"/>
                <a:gd name="T26" fmla="*/ 48 w 80"/>
                <a:gd name="T27" fmla="*/ 36 h 57"/>
                <a:gd name="T28" fmla="*/ 55 w 80"/>
                <a:gd name="T29" fmla="*/ 37 h 57"/>
                <a:gd name="T30" fmla="*/ 54 w 80"/>
                <a:gd name="T31" fmla="*/ 21 h 57"/>
                <a:gd name="T32" fmla="*/ 39 w 80"/>
                <a:gd name="T33" fmla="*/ 54 h 57"/>
                <a:gd name="T34" fmla="*/ 43 w 80"/>
                <a:gd name="T35" fmla="*/ 53 h 57"/>
                <a:gd name="T36" fmla="*/ 47 w 80"/>
                <a:gd name="T37" fmla="*/ 50 h 57"/>
                <a:gd name="T38" fmla="*/ 49 w 80"/>
                <a:gd name="T39" fmla="*/ 48 h 57"/>
                <a:gd name="T40" fmla="*/ 47 w 80"/>
                <a:gd name="T41" fmla="*/ 42 h 57"/>
                <a:gd name="T42" fmla="*/ 12 w 80"/>
                <a:gd name="T43" fmla="*/ 4 h 57"/>
                <a:gd name="T44" fmla="*/ 5 w 80"/>
                <a:gd name="T45" fmla="*/ 28 h 57"/>
                <a:gd name="T46" fmla="*/ 19 w 80"/>
                <a:gd name="T47" fmla="*/ 5 h 57"/>
                <a:gd name="T48" fmla="*/ 13 w 80"/>
                <a:gd name="T49" fmla="*/ 13 h 57"/>
                <a:gd name="T50" fmla="*/ 10 w 80"/>
                <a:gd name="T51" fmla="*/ 26 h 57"/>
                <a:gd name="T52" fmla="*/ 18 w 80"/>
                <a:gd name="T53" fmla="*/ 10 h 57"/>
                <a:gd name="T54" fmla="*/ 13 w 80"/>
                <a:gd name="T55" fmla="*/ 27 h 57"/>
                <a:gd name="T56" fmla="*/ 28 w 80"/>
                <a:gd name="T57" fmla="*/ 36 h 57"/>
                <a:gd name="T58" fmla="*/ 22 w 80"/>
                <a:gd name="T59" fmla="*/ 26 h 57"/>
                <a:gd name="T60" fmla="*/ 32 w 80"/>
                <a:gd name="T61" fmla="*/ 28 h 57"/>
                <a:gd name="T62" fmla="*/ 30 w 80"/>
                <a:gd name="T63" fmla="*/ 27 h 57"/>
                <a:gd name="T64" fmla="*/ 37 w 80"/>
                <a:gd name="T65" fmla="*/ 21 h 57"/>
                <a:gd name="T66" fmla="*/ 50 w 80"/>
                <a:gd name="T67" fmla="*/ 19 h 57"/>
                <a:gd name="T68" fmla="*/ 36 w 80"/>
                <a:gd name="T69" fmla="*/ 26 h 57"/>
                <a:gd name="T70" fmla="*/ 36 w 80"/>
                <a:gd name="T71" fmla="*/ 51 h 57"/>
                <a:gd name="T72" fmla="*/ 50 w 80"/>
                <a:gd name="T73" fmla="*/ 19 h 57"/>
                <a:gd name="T74" fmla="*/ 71 w 80"/>
                <a:gd name="T75" fmla="*/ 48 h 57"/>
                <a:gd name="T76" fmla="*/ 50 w 80"/>
                <a:gd name="T77" fmla="*/ 38 h 57"/>
                <a:gd name="T78" fmla="*/ 49 w 80"/>
                <a:gd name="T79" fmla="*/ 41 h 57"/>
                <a:gd name="T80" fmla="*/ 72 w 80"/>
                <a:gd name="T81" fmla="*/ 48 h 57"/>
                <a:gd name="T82" fmla="*/ 71 w 80"/>
                <a:gd name="T83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57">
                  <a:moveTo>
                    <a:pt x="21" y="13"/>
                  </a:moveTo>
                  <a:cubicBezTo>
                    <a:pt x="27" y="15"/>
                    <a:pt x="33" y="18"/>
                    <a:pt x="38" y="20"/>
                  </a:cubicBezTo>
                  <a:cubicBezTo>
                    <a:pt x="44" y="17"/>
                    <a:pt x="51" y="16"/>
                    <a:pt x="57" y="17"/>
                  </a:cubicBezTo>
                  <a:cubicBezTo>
                    <a:pt x="58" y="19"/>
                    <a:pt x="59" y="19"/>
                    <a:pt x="60" y="20"/>
                  </a:cubicBezTo>
                  <a:cubicBezTo>
                    <a:pt x="64" y="25"/>
                    <a:pt x="59" y="33"/>
                    <a:pt x="57" y="38"/>
                  </a:cubicBezTo>
                  <a:cubicBezTo>
                    <a:pt x="58" y="40"/>
                    <a:pt x="61" y="40"/>
                    <a:pt x="63" y="41"/>
                  </a:cubicBezTo>
                  <a:cubicBezTo>
                    <a:pt x="64" y="41"/>
                    <a:pt x="64" y="42"/>
                    <a:pt x="65" y="42"/>
                  </a:cubicBezTo>
                  <a:cubicBezTo>
                    <a:pt x="70" y="44"/>
                    <a:pt x="76" y="47"/>
                    <a:pt x="79" y="50"/>
                  </a:cubicBezTo>
                  <a:cubicBezTo>
                    <a:pt x="80" y="51"/>
                    <a:pt x="80" y="51"/>
                    <a:pt x="80" y="53"/>
                  </a:cubicBezTo>
                  <a:cubicBezTo>
                    <a:pt x="79" y="53"/>
                    <a:pt x="79" y="53"/>
                    <a:pt x="79" y="54"/>
                  </a:cubicBezTo>
                  <a:cubicBezTo>
                    <a:pt x="78" y="54"/>
                    <a:pt x="77" y="52"/>
                    <a:pt x="76" y="52"/>
                  </a:cubicBezTo>
                  <a:cubicBezTo>
                    <a:pt x="69" y="51"/>
                    <a:pt x="62" y="47"/>
                    <a:pt x="54" y="45"/>
                  </a:cubicBezTo>
                  <a:cubicBezTo>
                    <a:pt x="52" y="47"/>
                    <a:pt x="51" y="50"/>
                    <a:pt x="48" y="53"/>
                  </a:cubicBezTo>
                  <a:cubicBezTo>
                    <a:pt x="47" y="53"/>
                    <a:pt x="46" y="53"/>
                    <a:pt x="46" y="54"/>
                  </a:cubicBezTo>
                  <a:cubicBezTo>
                    <a:pt x="44" y="55"/>
                    <a:pt x="41" y="57"/>
                    <a:pt x="38" y="56"/>
                  </a:cubicBezTo>
                  <a:cubicBezTo>
                    <a:pt x="33" y="51"/>
                    <a:pt x="29" y="47"/>
                    <a:pt x="28" y="38"/>
                  </a:cubicBezTo>
                  <a:cubicBezTo>
                    <a:pt x="22" y="36"/>
                    <a:pt x="16" y="30"/>
                    <a:pt x="10" y="28"/>
                  </a:cubicBezTo>
                  <a:cubicBezTo>
                    <a:pt x="9" y="28"/>
                    <a:pt x="8" y="28"/>
                    <a:pt x="7" y="29"/>
                  </a:cubicBezTo>
                  <a:cubicBezTo>
                    <a:pt x="6" y="29"/>
                    <a:pt x="6" y="30"/>
                    <a:pt x="6" y="31"/>
                  </a:cubicBezTo>
                  <a:cubicBezTo>
                    <a:pt x="4" y="31"/>
                    <a:pt x="3" y="29"/>
                    <a:pt x="0" y="29"/>
                  </a:cubicBezTo>
                  <a:cubicBezTo>
                    <a:pt x="0" y="25"/>
                    <a:pt x="0" y="21"/>
                    <a:pt x="1" y="17"/>
                  </a:cubicBezTo>
                  <a:cubicBezTo>
                    <a:pt x="3" y="12"/>
                    <a:pt x="7" y="5"/>
                    <a:pt x="11" y="2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7" y="2"/>
                    <a:pt x="19" y="2"/>
                    <a:pt x="21" y="3"/>
                  </a:cubicBezTo>
                  <a:cubicBezTo>
                    <a:pt x="22" y="7"/>
                    <a:pt x="22" y="9"/>
                    <a:pt x="21" y="13"/>
                  </a:cubicBezTo>
                  <a:close/>
                  <a:moveTo>
                    <a:pt x="47" y="42"/>
                  </a:moveTo>
                  <a:cubicBezTo>
                    <a:pt x="46" y="41"/>
                    <a:pt x="46" y="39"/>
                    <a:pt x="47" y="38"/>
                  </a:cubicBezTo>
                  <a:cubicBezTo>
                    <a:pt x="47" y="36"/>
                    <a:pt x="47" y="37"/>
                    <a:pt x="48" y="36"/>
                  </a:cubicBezTo>
                  <a:cubicBezTo>
                    <a:pt x="49" y="35"/>
                    <a:pt x="51" y="34"/>
                    <a:pt x="52" y="36"/>
                  </a:cubicBezTo>
                  <a:cubicBezTo>
                    <a:pt x="53" y="35"/>
                    <a:pt x="54" y="37"/>
                    <a:pt x="55" y="37"/>
                  </a:cubicBezTo>
                  <a:cubicBezTo>
                    <a:pt x="57" y="33"/>
                    <a:pt x="61" y="28"/>
                    <a:pt x="59" y="21"/>
                  </a:cubicBezTo>
                  <a:cubicBezTo>
                    <a:pt x="58" y="20"/>
                    <a:pt x="56" y="20"/>
                    <a:pt x="54" y="21"/>
                  </a:cubicBezTo>
                  <a:cubicBezTo>
                    <a:pt x="51" y="22"/>
                    <a:pt x="48" y="25"/>
                    <a:pt x="46" y="28"/>
                  </a:cubicBezTo>
                  <a:cubicBezTo>
                    <a:pt x="41" y="35"/>
                    <a:pt x="35" y="45"/>
                    <a:pt x="3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4"/>
                    <a:pt x="42" y="54"/>
                    <a:pt x="43" y="53"/>
                  </a:cubicBezTo>
                  <a:cubicBezTo>
                    <a:pt x="43" y="53"/>
                    <a:pt x="44" y="53"/>
                    <a:pt x="44" y="53"/>
                  </a:cubicBezTo>
                  <a:cubicBezTo>
                    <a:pt x="45" y="52"/>
                    <a:pt x="46" y="51"/>
                    <a:pt x="47" y="50"/>
                  </a:cubicBezTo>
                  <a:cubicBezTo>
                    <a:pt x="47" y="50"/>
                    <a:pt x="47" y="50"/>
                    <a:pt x="48" y="50"/>
                  </a:cubicBezTo>
                  <a:cubicBezTo>
                    <a:pt x="48" y="50"/>
                    <a:pt x="48" y="49"/>
                    <a:pt x="49" y="48"/>
                  </a:cubicBezTo>
                  <a:cubicBezTo>
                    <a:pt x="50" y="47"/>
                    <a:pt x="51" y="46"/>
                    <a:pt x="51" y="44"/>
                  </a:cubicBezTo>
                  <a:cubicBezTo>
                    <a:pt x="50" y="44"/>
                    <a:pt x="48" y="44"/>
                    <a:pt x="47" y="42"/>
                  </a:cubicBezTo>
                  <a:close/>
                  <a:moveTo>
                    <a:pt x="19" y="5"/>
                  </a:moveTo>
                  <a:cubicBezTo>
                    <a:pt x="17" y="4"/>
                    <a:pt x="14" y="2"/>
                    <a:pt x="12" y="4"/>
                  </a:cubicBezTo>
                  <a:cubicBezTo>
                    <a:pt x="6" y="9"/>
                    <a:pt x="0" y="19"/>
                    <a:pt x="2" y="27"/>
                  </a:cubicBezTo>
                  <a:cubicBezTo>
                    <a:pt x="3" y="28"/>
                    <a:pt x="4" y="28"/>
                    <a:pt x="5" y="28"/>
                  </a:cubicBezTo>
                  <a:cubicBezTo>
                    <a:pt x="6" y="19"/>
                    <a:pt x="11" y="9"/>
                    <a:pt x="20" y="8"/>
                  </a:cubicBezTo>
                  <a:cubicBezTo>
                    <a:pt x="20" y="6"/>
                    <a:pt x="20" y="6"/>
                    <a:pt x="19" y="5"/>
                  </a:cubicBezTo>
                  <a:close/>
                  <a:moveTo>
                    <a:pt x="18" y="10"/>
                  </a:moveTo>
                  <a:cubicBezTo>
                    <a:pt x="17" y="10"/>
                    <a:pt x="14" y="12"/>
                    <a:pt x="13" y="13"/>
                  </a:cubicBezTo>
                  <a:cubicBezTo>
                    <a:pt x="10" y="16"/>
                    <a:pt x="7" y="22"/>
                    <a:pt x="8" y="26"/>
                  </a:cubicBezTo>
                  <a:cubicBezTo>
                    <a:pt x="9" y="26"/>
                    <a:pt x="10" y="26"/>
                    <a:pt x="10" y="26"/>
                  </a:cubicBezTo>
                  <a:cubicBezTo>
                    <a:pt x="12" y="20"/>
                    <a:pt x="15" y="14"/>
                    <a:pt x="20" y="12"/>
                  </a:cubicBezTo>
                  <a:cubicBezTo>
                    <a:pt x="19" y="12"/>
                    <a:pt x="19" y="11"/>
                    <a:pt x="18" y="10"/>
                  </a:cubicBezTo>
                  <a:close/>
                  <a:moveTo>
                    <a:pt x="19" y="15"/>
                  </a:moveTo>
                  <a:cubicBezTo>
                    <a:pt x="16" y="17"/>
                    <a:pt x="12" y="21"/>
                    <a:pt x="13" y="27"/>
                  </a:cubicBezTo>
                  <a:cubicBezTo>
                    <a:pt x="13" y="26"/>
                    <a:pt x="13" y="27"/>
                    <a:pt x="14" y="27"/>
                  </a:cubicBezTo>
                  <a:cubicBezTo>
                    <a:pt x="18" y="31"/>
                    <a:pt x="23" y="34"/>
                    <a:pt x="28" y="36"/>
                  </a:cubicBezTo>
                  <a:cubicBezTo>
                    <a:pt x="28" y="35"/>
                    <a:pt x="29" y="34"/>
                    <a:pt x="29" y="33"/>
                  </a:cubicBezTo>
                  <a:cubicBezTo>
                    <a:pt x="27" y="31"/>
                    <a:pt x="23" y="29"/>
                    <a:pt x="22" y="26"/>
                  </a:cubicBezTo>
                  <a:cubicBezTo>
                    <a:pt x="24" y="28"/>
                    <a:pt x="27" y="30"/>
                    <a:pt x="30" y="31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9" y="28"/>
                    <a:pt x="25" y="27"/>
                    <a:pt x="25" y="24"/>
                  </a:cubicBezTo>
                  <a:cubicBezTo>
                    <a:pt x="26" y="25"/>
                    <a:pt x="28" y="26"/>
                    <a:pt x="30" y="27"/>
                  </a:cubicBezTo>
                  <a:cubicBezTo>
                    <a:pt x="31" y="27"/>
                    <a:pt x="32" y="26"/>
                    <a:pt x="33" y="27"/>
                  </a:cubicBezTo>
                  <a:cubicBezTo>
                    <a:pt x="34" y="25"/>
                    <a:pt x="36" y="24"/>
                    <a:pt x="37" y="21"/>
                  </a:cubicBezTo>
                  <a:cubicBezTo>
                    <a:pt x="31" y="19"/>
                    <a:pt x="25" y="16"/>
                    <a:pt x="19" y="15"/>
                  </a:cubicBezTo>
                  <a:close/>
                  <a:moveTo>
                    <a:pt x="50" y="19"/>
                  </a:moveTo>
                  <a:cubicBezTo>
                    <a:pt x="47" y="19"/>
                    <a:pt x="42" y="20"/>
                    <a:pt x="39" y="22"/>
                  </a:cubicBezTo>
                  <a:cubicBezTo>
                    <a:pt x="38" y="23"/>
                    <a:pt x="37" y="24"/>
                    <a:pt x="36" y="26"/>
                  </a:cubicBezTo>
                  <a:cubicBezTo>
                    <a:pt x="33" y="30"/>
                    <a:pt x="28" y="36"/>
                    <a:pt x="30" y="41"/>
                  </a:cubicBezTo>
                  <a:cubicBezTo>
                    <a:pt x="31" y="45"/>
                    <a:pt x="33" y="49"/>
                    <a:pt x="36" y="51"/>
                  </a:cubicBezTo>
                  <a:cubicBezTo>
                    <a:pt x="37" y="37"/>
                    <a:pt x="44" y="25"/>
                    <a:pt x="53" y="19"/>
                  </a:cubicBezTo>
                  <a:cubicBezTo>
                    <a:pt x="52" y="19"/>
                    <a:pt x="51" y="19"/>
                    <a:pt x="50" y="19"/>
                  </a:cubicBezTo>
                  <a:close/>
                  <a:moveTo>
                    <a:pt x="71" y="48"/>
                  </a:moveTo>
                  <a:cubicBezTo>
                    <a:pt x="71" y="48"/>
                    <a:pt x="71" y="48"/>
                    <a:pt x="71" y="48"/>
                  </a:cubicBezTo>
                  <a:cubicBezTo>
                    <a:pt x="68" y="46"/>
                    <a:pt x="66" y="45"/>
                    <a:pt x="63" y="44"/>
                  </a:cubicBezTo>
                  <a:cubicBezTo>
                    <a:pt x="58" y="42"/>
                    <a:pt x="54" y="39"/>
                    <a:pt x="50" y="38"/>
                  </a:cubicBezTo>
                  <a:cubicBezTo>
                    <a:pt x="50" y="38"/>
                    <a:pt x="50" y="37"/>
                    <a:pt x="49" y="37"/>
                  </a:cubicBezTo>
                  <a:cubicBezTo>
                    <a:pt x="48" y="38"/>
                    <a:pt x="49" y="40"/>
                    <a:pt x="49" y="41"/>
                  </a:cubicBezTo>
                  <a:cubicBezTo>
                    <a:pt x="56" y="44"/>
                    <a:pt x="66" y="47"/>
                    <a:pt x="74" y="50"/>
                  </a:cubicBezTo>
                  <a:cubicBezTo>
                    <a:pt x="74" y="48"/>
                    <a:pt x="71" y="49"/>
                    <a:pt x="72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1" y="47"/>
                    <a:pt x="71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80">
              <a:extLst>
                <a:ext uri="{FF2B5EF4-FFF2-40B4-BE49-F238E27FC236}">
                  <a16:creationId xmlns:a16="http://schemas.microsoft.com/office/drawing/2014/main" id="{FA4B2438-54BA-469C-ADFB-52A407D4E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35" y="3323"/>
              <a:ext cx="388" cy="262"/>
            </a:xfrm>
            <a:custGeom>
              <a:avLst/>
              <a:gdLst>
                <a:gd name="T0" fmla="*/ 6 w 78"/>
                <a:gd name="T1" fmla="*/ 43 h 53"/>
                <a:gd name="T2" fmla="*/ 15 w 78"/>
                <a:gd name="T3" fmla="*/ 25 h 53"/>
                <a:gd name="T4" fmla="*/ 24 w 78"/>
                <a:gd name="T5" fmla="*/ 11 h 53"/>
                <a:gd name="T6" fmla="*/ 31 w 78"/>
                <a:gd name="T7" fmla="*/ 12 h 53"/>
                <a:gd name="T8" fmla="*/ 50 w 78"/>
                <a:gd name="T9" fmla="*/ 13 h 53"/>
                <a:gd name="T10" fmla="*/ 51 w 78"/>
                <a:gd name="T11" fmla="*/ 9 h 53"/>
                <a:gd name="T12" fmla="*/ 69 w 78"/>
                <a:gd name="T13" fmla="*/ 6 h 53"/>
                <a:gd name="T14" fmla="*/ 65 w 78"/>
                <a:gd name="T15" fmla="*/ 31 h 53"/>
                <a:gd name="T16" fmla="*/ 51 w 78"/>
                <a:gd name="T17" fmla="*/ 32 h 53"/>
                <a:gd name="T18" fmla="*/ 34 w 78"/>
                <a:gd name="T19" fmla="*/ 51 h 53"/>
                <a:gd name="T20" fmla="*/ 25 w 78"/>
                <a:gd name="T21" fmla="*/ 47 h 53"/>
                <a:gd name="T22" fmla="*/ 14 w 78"/>
                <a:gd name="T23" fmla="*/ 46 h 53"/>
                <a:gd name="T24" fmla="*/ 0 w 78"/>
                <a:gd name="T25" fmla="*/ 50 h 53"/>
                <a:gd name="T26" fmla="*/ 67 w 78"/>
                <a:gd name="T27" fmla="*/ 6 h 53"/>
                <a:gd name="T28" fmla="*/ 53 w 78"/>
                <a:gd name="T29" fmla="*/ 12 h 53"/>
                <a:gd name="T30" fmla="*/ 64 w 78"/>
                <a:gd name="T31" fmla="*/ 12 h 53"/>
                <a:gd name="T32" fmla="*/ 62 w 78"/>
                <a:gd name="T33" fmla="*/ 25 h 53"/>
                <a:gd name="T34" fmla="*/ 57 w 78"/>
                <a:gd name="T35" fmla="*/ 13 h 53"/>
                <a:gd name="T36" fmla="*/ 50 w 78"/>
                <a:gd name="T37" fmla="*/ 31 h 53"/>
                <a:gd name="T38" fmla="*/ 57 w 78"/>
                <a:gd name="T39" fmla="*/ 24 h 53"/>
                <a:gd name="T40" fmla="*/ 65 w 78"/>
                <a:gd name="T41" fmla="*/ 18 h 53"/>
                <a:gd name="T42" fmla="*/ 65 w 78"/>
                <a:gd name="T43" fmla="*/ 16 h 53"/>
                <a:gd name="T44" fmla="*/ 63 w 78"/>
                <a:gd name="T45" fmla="*/ 14 h 53"/>
                <a:gd name="T46" fmla="*/ 58 w 78"/>
                <a:gd name="T47" fmla="*/ 12 h 53"/>
                <a:gd name="T48" fmla="*/ 47 w 78"/>
                <a:gd name="T49" fmla="*/ 40 h 53"/>
                <a:gd name="T50" fmla="*/ 28 w 78"/>
                <a:gd name="T51" fmla="*/ 13 h 53"/>
                <a:gd name="T52" fmla="*/ 46 w 78"/>
                <a:gd name="T53" fmla="*/ 44 h 53"/>
                <a:gd name="T54" fmla="*/ 30 w 78"/>
                <a:gd name="T55" fmla="*/ 16 h 53"/>
                <a:gd name="T56" fmla="*/ 19 w 78"/>
                <a:gd name="T57" fmla="*/ 16 h 53"/>
                <a:gd name="T58" fmla="*/ 18 w 78"/>
                <a:gd name="T59" fmla="*/ 32 h 53"/>
                <a:gd name="T60" fmla="*/ 29 w 78"/>
                <a:gd name="T61" fmla="*/ 28 h 53"/>
                <a:gd name="T62" fmla="*/ 32 w 78"/>
                <a:gd name="T63" fmla="*/ 37 h 53"/>
                <a:gd name="T64" fmla="*/ 46 w 78"/>
                <a:gd name="T65" fmla="*/ 44 h 53"/>
                <a:gd name="T66" fmla="*/ 60 w 78"/>
                <a:gd name="T67" fmla="*/ 27 h 53"/>
                <a:gd name="T68" fmla="*/ 64 w 78"/>
                <a:gd name="T69" fmla="*/ 29 h 53"/>
                <a:gd name="T70" fmla="*/ 73 w 78"/>
                <a:gd name="T71" fmla="*/ 20 h 53"/>
                <a:gd name="T72" fmla="*/ 29 w 78"/>
                <a:gd name="T73" fmla="*/ 31 h 53"/>
                <a:gd name="T74" fmla="*/ 20 w 78"/>
                <a:gd name="T75" fmla="*/ 41 h 53"/>
                <a:gd name="T76" fmla="*/ 31 w 78"/>
                <a:gd name="T77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53">
                  <a:moveTo>
                    <a:pt x="0" y="50"/>
                  </a:moveTo>
                  <a:cubicBezTo>
                    <a:pt x="0" y="47"/>
                    <a:pt x="4" y="45"/>
                    <a:pt x="6" y="43"/>
                  </a:cubicBezTo>
                  <a:cubicBezTo>
                    <a:pt x="10" y="41"/>
                    <a:pt x="14" y="39"/>
                    <a:pt x="18" y="37"/>
                  </a:cubicBezTo>
                  <a:cubicBezTo>
                    <a:pt x="16" y="33"/>
                    <a:pt x="15" y="30"/>
                    <a:pt x="15" y="25"/>
                  </a:cubicBezTo>
                  <a:cubicBezTo>
                    <a:pt x="16" y="22"/>
                    <a:pt x="17" y="17"/>
                    <a:pt x="19" y="14"/>
                  </a:cubicBezTo>
                  <a:cubicBezTo>
                    <a:pt x="20" y="13"/>
                    <a:pt x="22" y="12"/>
                    <a:pt x="24" y="11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7" y="12"/>
                    <a:pt x="29" y="11"/>
                    <a:pt x="31" y="12"/>
                  </a:cubicBezTo>
                  <a:cubicBezTo>
                    <a:pt x="35" y="13"/>
                    <a:pt x="38" y="14"/>
                    <a:pt x="42" y="16"/>
                  </a:cubicBezTo>
                  <a:cubicBezTo>
                    <a:pt x="44" y="15"/>
                    <a:pt x="47" y="14"/>
                    <a:pt x="50" y="13"/>
                  </a:cubicBezTo>
                  <a:cubicBezTo>
                    <a:pt x="50" y="12"/>
                    <a:pt x="49" y="11"/>
                    <a:pt x="50" y="10"/>
                  </a:cubicBezTo>
                  <a:cubicBezTo>
                    <a:pt x="50" y="9"/>
                    <a:pt x="51" y="9"/>
                    <a:pt x="51" y="9"/>
                  </a:cubicBezTo>
                  <a:cubicBezTo>
                    <a:pt x="51" y="3"/>
                    <a:pt x="56" y="0"/>
                    <a:pt x="60" y="1"/>
                  </a:cubicBezTo>
                  <a:cubicBezTo>
                    <a:pt x="63" y="1"/>
                    <a:pt x="68" y="4"/>
                    <a:pt x="69" y="6"/>
                  </a:cubicBezTo>
                  <a:cubicBezTo>
                    <a:pt x="73" y="11"/>
                    <a:pt x="78" y="21"/>
                    <a:pt x="73" y="27"/>
                  </a:cubicBezTo>
                  <a:cubicBezTo>
                    <a:pt x="72" y="29"/>
                    <a:pt x="68" y="31"/>
                    <a:pt x="65" y="31"/>
                  </a:cubicBezTo>
                  <a:cubicBezTo>
                    <a:pt x="62" y="31"/>
                    <a:pt x="60" y="29"/>
                    <a:pt x="58" y="28"/>
                  </a:cubicBezTo>
                  <a:cubicBezTo>
                    <a:pt x="56" y="29"/>
                    <a:pt x="53" y="31"/>
                    <a:pt x="51" y="32"/>
                  </a:cubicBezTo>
                  <a:cubicBezTo>
                    <a:pt x="49" y="43"/>
                    <a:pt x="45" y="53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1"/>
                    <a:pt x="30" y="50"/>
                    <a:pt x="28" y="48"/>
                  </a:cubicBezTo>
                  <a:cubicBezTo>
                    <a:pt x="27" y="48"/>
                    <a:pt x="26" y="48"/>
                    <a:pt x="25" y="47"/>
                  </a:cubicBezTo>
                  <a:cubicBezTo>
                    <a:pt x="23" y="46"/>
                    <a:pt x="22" y="44"/>
                    <a:pt x="21" y="43"/>
                  </a:cubicBezTo>
                  <a:cubicBezTo>
                    <a:pt x="18" y="43"/>
                    <a:pt x="16" y="45"/>
                    <a:pt x="14" y="46"/>
                  </a:cubicBezTo>
                  <a:cubicBezTo>
                    <a:pt x="11" y="47"/>
                    <a:pt x="7" y="48"/>
                    <a:pt x="4" y="49"/>
                  </a:cubicBezTo>
                  <a:cubicBezTo>
                    <a:pt x="3" y="50"/>
                    <a:pt x="2" y="51"/>
                    <a:pt x="0" y="50"/>
                  </a:cubicBezTo>
                  <a:close/>
                  <a:moveTo>
                    <a:pt x="63" y="26"/>
                  </a:moveTo>
                  <a:cubicBezTo>
                    <a:pt x="76" y="25"/>
                    <a:pt x="73" y="11"/>
                    <a:pt x="67" y="6"/>
                  </a:cubicBezTo>
                  <a:cubicBezTo>
                    <a:pt x="64" y="4"/>
                    <a:pt x="61" y="3"/>
                    <a:pt x="59" y="2"/>
                  </a:cubicBezTo>
                  <a:cubicBezTo>
                    <a:pt x="55" y="3"/>
                    <a:pt x="51" y="8"/>
                    <a:pt x="53" y="12"/>
                  </a:cubicBezTo>
                  <a:cubicBezTo>
                    <a:pt x="55" y="12"/>
                    <a:pt x="57" y="10"/>
                    <a:pt x="59" y="10"/>
                  </a:cubicBezTo>
                  <a:cubicBezTo>
                    <a:pt x="61" y="10"/>
                    <a:pt x="62" y="11"/>
                    <a:pt x="64" y="12"/>
                  </a:cubicBezTo>
                  <a:cubicBezTo>
                    <a:pt x="66" y="14"/>
                    <a:pt x="68" y="18"/>
                    <a:pt x="67" y="22"/>
                  </a:cubicBezTo>
                  <a:cubicBezTo>
                    <a:pt x="65" y="23"/>
                    <a:pt x="64" y="23"/>
                    <a:pt x="62" y="25"/>
                  </a:cubicBezTo>
                  <a:cubicBezTo>
                    <a:pt x="62" y="25"/>
                    <a:pt x="63" y="25"/>
                    <a:pt x="63" y="26"/>
                  </a:cubicBezTo>
                  <a:close/>
                  <a:moveTo>
                    <a:pt x="57" y="13"/>
                  </a:moveTo>
                  <a:cubicBezTo>
                    <a:pt x="52" y="14"/>
                    <a:pt x="48" y="15"/>
                    <a:pt x="43" y="18"/>
                  </a:cubicBezTo>
                  <a:cubicBezTo>
                    <a:pt x="46" y="22"/>
                    <a:pt x="49" y="25"/>
                    <a:pt x="50" y="31"/>
                  </a:cubicBezTo>
                  <a:cubicBezTo>
                    <a:pt x="53" y="29"/>
                    <a:pt x="56" y="28"/>
                    <a:pt x="57" y="26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4"/>
                    <a:pt x="58" y="25"/>
                    <a:pt x="59" y="25"/>
                  </a:cubicBezTo>
                  <a:cubicBezTo>
                    <a:pt x="61" y="23"/>
                    <a:pt x="65" y="22"/>
                    <a:pt x="65" y="18"/>
                  </a:cubicBezTo>
                  <a:cubicBezTo>
                    <a:pt x="61" y="20"/>
                    <a:pt x="58" y="24"/>
                    <a:pt x="55" y="25"/>
                  </a:cubicBezTo>
                  <a:cubicBezTo>
                    <a:pt x="57" y="21"/>
                    <a:pt x="62" y="20"/>
                    <a:pt x="65" y="16"/>
                  </a:cubicBezTo>
                  <a:cubicBezTo>
                    <a:pt x="61" y="16"/>
                    <a:pt x="59" y="19"/>
                    <a:pt x="55" y="20"/>
                  </a:cubicBezTo>
                  <a:cubicBezTo>
                    <a:pt x="57" y="17"/>
                    <a:pt x="61" y="17"/>
                    <a:pt x="63" y="14"/>
                  </a:cubicBezTo>
                  <a:cubicBezTo>
                    <a:pt x="62" y="13"/>
                    <a:pt x="60" y="12"/>
                    <a:pt x="58" y="13"/>
                  </a:cubicBezTo>
                  <a:cubicBezTo>
                    <a:pt x="58" y="13"/>
                    <a:pt x="59" y="12"/>
                    <a:pt x="58" y="12"/>
                  </a:cubicBezTo>
                  <a:cubicBezTo>
                    <a:pt x="58" y="13"/>
                    <a:pt x="57" y="13"/>
                    <a:pt x="57" y="13"/>
                  </a:cubicBezTo>
                  <a:close/>
                  <a:moveTo>
                    <a:pt x="47" y="40"/>
                  </a:moveTo>
                  <a:cubicBezTo>
                    <a:pt x="48" y="38"/>
                    <a:pt x="49" y="36"/>
                    <a:pt x="49" y="34"/>
                  </a:cubicBezTo>
                  <a:cubicBezTo>
                    <a:pt x="47" y="22"/>
                    <a:pt x="40" y="15"/>
                    <a:pt x="28" y="13"/>
                  </a:cubicBezTo>
                  <a:cubicBezTo>
                    <a:pt x="38" y="19"/>
                    <a:pt x="45" y="27"/>
                    <a:pt x="47" y="40"/>
                  </a:cubicBezTo>
                  <a:close/>
                  <a:moveTo>
                    <a:pt x="46" y="44"/>
                  </a:moveTo>
                  <a:cubicBezTo>
                    <a:pt x="45" y="42"/>
                    <a:pt x="46" y="39"/>
                    <a:pt x="45" y="37"/>
                  </a:cubicBezTo>
                  <a:cubicBezTo>
                    <a:pt x="43" y="28"/>
                    <a:pt x="37" y="21"/>
                    <a:pt x="30" y="16"/>
                  </a:cubicBezTo>
                  <a:cubicBezTo>
                    <a:pt x="29" y="15"/>
                    <a:pt x="26" y="14"/>
                    <a:pt x="25" y="14"/>
                  </a:cubicBezTo>
                  <a:cubicBezTo>
                    <a:pt x="23" y="14"/>
                    <a:pt x="20" y="15"/>
                    <a:pt x="19" y="16"/>
                  </a:cubicBezTo>
                  <a:cubicBezTo>
                    <a:pt x="18" y="19"/>
                    <a:pt x="17" y="23"/>
                    <a:pt x="17" y="27"/>
                  </a:cubicBezTo>
                  <a:cubicBezTo>
                    <a:pt x="17" y="28"/>
                    <a:pt x="17" y="30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3" y="34"/>
                    <a:pt x="26" y="32"/>
                    <a:pt x="29" y="28"/>
                  </a:cubicBezTo>
                  <a:cubicBezTo>
                    <a:pt x="32" y="30"/>
                    <a:pt x="33" y="32"/>
                    <a:pt x="33" y="36"/>
                  </a:cubicBezTo>
                  <a:cubicBezTo>
                    <a:pt x="33" y="36"/>
                    <a:pt x="33" y="36"/>
                    <a:pt x="32" y="37"/>
                  </a:cubicBezTo>
                  <a:cubicBezTo>
                    <a:pt x="29" y="38"/>
                    <a:pt x="26" y="40"/>
                    <a:pt x="23" y="42"/>
                  </a:cubicBezTo>
                  <a:cubicBezTo>
                    <a:pt x="26" y="49"/>
                    <a:pt x="42" y="53"/>
                    <a:pt x="46" y="44"/>
                  </a:cubicBezTo>
                  <a:close/>
                  <a:moveTo>
                    <a:pt x="63" y="27"/>
                  </a:moveTo>
                  <a:cubicBezTo>
                    <a:pt x="62" y="27"/>
                    <a:pt x="61" y="26"/>
                    <a:pt x="60" y="27"/>
                  </a:cubicBezTo>
                  <a:cubicBezTo>
                    <a:pt x="60" y="28"/>
                    <a:pt x="62" y="28"/>
                    <a:pt x="62" y="28"/>
                  </a:cubicBezTo>
                  <a:cubicBezTo>
                    <a:pt x="63" y="29"/>
                    <a:pt x="64" y="29"/>
                    <a:pt x="64" y="29"/>
                  </a:cubicBezTo>
                  <a:cubicBezTo>
                    <a:pt x="69" y="31"/>
                    <a:pt x="74" y="26"/>
                    <a:pt x="73" y="20"/>
                  </a:cubicBezTo>
                  <a:cubicBezTo>
                    <a:pt x="74" y="20"/>
                    <a:pt x="73" y="19"/>
                    <a:pt x="73" y="20"/>
                  </a:cubicBezTo>
                  <a:cubicBezTo>
                    <a:pt x="72" y="24"/>
                    <a:pt x="69" y="28"/>
                    <a:pt x="63" y="27"/>
                  </a:cubicBezTo>
                  <a:close/>
                  <a:moveTo>
                    <a:pt x="29" y="31"/>
                  </a:moveTo>
                  <a:cubicBezTo>
                    <a:pt x="22" y="36"/>
                    <a:pt x="14" y="41"/>
                    <a:pt x="7" y="45"/>
                  </a:cubicBezTo>
                  <a:cubicBezTo>
                    <a:pt x="11" y="44"/>
                    <a:pt x="16" y="42"/>
                    <a:pt x="20" y="41"/>
                  </a:cubicBezTo>
                  <a:cubicBezTo>
                    <a:pt x="21" y="40"/>
                    <a:pt x="22" y="39"/>
                    <a:pt x="23" y="39"/>
                  </a:cubicBezTo>
                  <a:cubicBezTo>
                    <a:pt x="26" y="37"/>
                    <a:pt x="30" y="37"/>
                    <a:pt x="31" y="33"/>
                  </a:cubicBezTo>
                  <a:cubicBezTo>
                    <a:pt x="30" y="33"/>
                    <a:pt x="30" y="32"/>
                    <a:pt x="2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81">
              <a:extLst>
                <a:ext uri="{FF2B5EF4-FFF2-40B4-BE49-F238E27FC236}">
                  <a16:creationId xmlns:a16="http://schemas.microsoft.com/office/drawing/2014/main" id="{A12F8F8D-294A-4AFA-AB82-738828B65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48" y="3550"/>
              <a:ext cx="272" cy="403"/>
            </a:xfrm>
            <a:custGeom>
              <a:avLst/>
              <a:gdLst>
                <a:gd name="T0" fmla="*/ 21 w 55"/>
                <a:gd name="T1" fmla="*/ 20 h 81"/>
                <a:gd name="T2" fmla="*/ 40 w 55"/>
                <a:gd name="T3" fmla="*/ 20 h 81"/>
                <a:gd name="T4" fmla="*/ 38 w 55"/>
                <a:gd name="T5" fmla="*/ 38 h 81"/>
                <a:gd name="T6" fmla="*/ 44 w 55"/>
                <a:gd name="T7" fmla="*/ 52 h 81"/>
                <a:gd name="T8" fmla="*/ 47 w 55"/>
                <a:gd name="T9" fmla="*/ 52 h 81"/>
                <a:gd name="T10" fmla="*/ 54 w 55"/>
                <a:gd name="T11" fmla="*/ 60 h 81"/>
                <a:gd name="T12" fmla="*/ 55 w 55"/>
                <a:gd name="T13" fmla="*/ 64 h 81"/>
                <a:gd name="T14" fmla="*/ 51 w 55"/>
                <a:gd name="T15" fmla="*/ 72 h 81"/>
                <a:gd name="T16" fmla="*/ 45 w 55"/>
                <a:gd name="T17" fmla="*/ 77 h 81"/>
                <a:gd name="T18" fmla="*/ 31 w 55"/>
                <a:gd name="T19" fmla="*/ 80 h 81"/>
                <a:gd name="T20" fmla="*/ 26 w 55"/>
                <a:gd name="T21" fmla="*/ 74 h 81"/>
                <a:gd name="T22" fmla="*/ 29 w 55"/>
                <a:gd name="T23" fmla="*/ 60 h 81"/>
                <a:gd name="T24" fmla="*/ 19 w 55"/>
                <a:gd name="T25" fmla="*/ 50 h 81"/>
                <a:gd name="T26" fmla="*/ 3 w 55"/>
                <a:gd name="T27" fmla="*/ 40 h 81"/>
                <a:gd name="T28" fmla="*/ 15 w 55"/>
                <a:gd name="T29" fmla="*/ 23 h 81"/>
                <a:gd name="T30" fmla="*/ 6 w 55"/>
                <a:gd name="T31" fmla="*/ 11 h 81"/>
                <a:gd name="T32" fmla="*/ 4 w 55"/>
                <a:gd name="T33" fmla="*/ 0 h 81"/>
                <a:gd name="T34" fmla="*/ 21 w 55"/>
                <a:gd name="T35" fmla="*/ 20 h 81"/>
                <a:gd name="T36" fmla="*/ 16 w 55"/>
                <a:gd name="T37" fmla="*/ 22 h 81"/>
                <a:gd name="T38" fmla="*/ 19 w 55"/>
                <a:gd name="T39" fmla="*/ 21 h 81"/>
                <a:gd name="T40" fmla="*/ 5 w 55"/>
                <a:gd name="T41" fmla="*/ 4 h 81"/>
                <a:gd name="T42" fmla="*/ 16 w 55"/>
                <a:gd name="T43" fmla="*/ 22 h 81"/>
                <a:gd name="T44" fmla="*/ 36 w 55"/>
                <a:gd name="T45" fmla="*/ 21 h 81"/>
                <a:gd name="T46" fmla="*/ 21 w 55"/>
                <a:gd name="T47" fmla="*/ 21 h 81"/>
                <a:gd name="T48" fmla="*/ 21 w 55"/>
                <a:gd name="T49" fmla="*/ 22 h 81"/>
                <a:gd name="T50" fmla="*/ 19 w 55"/>
                <a:gd name="T51" fmla="*/ 22 h 81"/>
                <a:gd name="T52" fmla="*/ 11 w 55"/>
                <a:gd name="T53" fmla="*/ 29 h 81"/>
                <a:gd name="T54" fmla="*/ 7 w 55"/>
                <a:gd name="T55" fmla="*/ 35 h 81"/>
                <a:gd name="T56" fmla="*/ 5 w 55"/>
                <a:gd name="T57" fmla="*/ 40 h 81"/>
                <a:gd name="T58" fmla="*/ 11 w 55"/>
                <a:gd name="T59" fmla="*/ 44 h 81"/>
                <a:gd name="T60" fmla="*/ 12 w 55"/>
                <a:gd name="T61" fmla="*/ 44 h 81"/>
                <a:gd name="T62" fmla="*/ 17 w 55"/>
                <a:gd name="T63" fmla="*/ 45 h 81"/>
                <a:gd name="T64" fmla="*/ 37 w 55"/>
                <a:gd name="T65" fmla="*/ 36 h 81"/>
                <a:gd name="T66" fmla="*/ 39 w 55"/>
                <a:gd name="T67" fmla="*/ 23 h 81"/>
                <a:gd name="T68" fmla="*/ 36 w 55"/>
                <a:gd name="T69" fmla="*/ 21 h 81"/>
                <a:gd name="T70" fmla="*/ 32 w 55"/>
                <a:gd name="T71" fmla="*/ 54 h 81"/>
                <a:gd name="T72" fmla="*/ 29 w 55"/>
                <a:gd name="T73" fmla="*/ 48 h 81"/>
                <a:gd name="T74" fmla="*/ 34 w 55"/>
                <a:gd name="T75" fmla="*/ 56 h 81"/>
                <a:gd name="T76" fmla="*/ 42 w 55"/>
                <a:gd name="T77" fmla="*/ 53 h 81"/>
                <a:gd name="T78" fmla="*/ 36 w 55"/>
                <a:gd name="T79" fmla="*/ 38 h 81"/>
                <a:gd name="T80" fmla="*/ 19 w 55"/>
                <a:gd name="T81" fmla="*/ 46 h 81"/>
                <a:gd name="T82" fmla="*/ 30 w 55"/>
                <a:gd name="T83" fmla="*/ 59 h 81"/>
                <a:gd name="T84" fmla="*/ 32 w 55"/>
                <a:gd name="T85" fmla="*/ 57 h 81"/>
                <a:gd name="T86" fmla="*/ 27 w 55"/>
                <a:gd name="T87" fmla="*/ 49 h 81"/>
                <a:gd name="T88" fmla="*/ 32 w 55"/>
                <a:gd name="T89" fmla="*/ 54 h 81"/>
                <a:gd name="T90" fmla="*/ 53 w 55"/>
                <a:gd name="T91" fmla="*/ 59 h 81"/>
                <a:gd name="T92" fmla="*/ 48 w 55"/>
                <a:gd name="T93" fmla="*/ 54 h 81"/>
                <a:gd name="T94" fmla="*/ 40 w 55"/>
                <a:gd name="T95" fmla="*/ 54 h 81"/>
                <a:gd name="T96" fmla="*/ 39 w 55"/>
                <a:gd name="T97" fmla="*/ 55 h 81"/>
                <a:gd name="T98" fmla="*/ 31 w 55"/>
                <a:gd name="T99" fmla="*/ 61 h 81"/>
                <a:gd name="T100" fmla="*/ 30 w 55"/>
                <a:gd name="T101" fmla="*/ 61 h 81"/>
                <a:gd name="T102" fmla="*/ 29 w 55"/>
                <a:gd name="T103" fmla="*/ 75 h 81"/>
                <a:gd name="T104" fmla="*/ 29 w 55"/>
                <a:gd name="T105" fmla="*/ 71 h 81"/>
                <a:gd name="T106" fmla="*/ 37 w 55"/>
                <a:gd name="T107" fmla="*/ 62 h 81"/>
                <a:gd name="T108" fmla="*/ 53 w 55"/>
                <a:gd name="T109" fmla="*/ 64 h 81"/>
                <a:gd name="T110" fmla="*/ 53 w 55"/>
                <a:gd name="T111" fmla="*/ 59 h 81"/>
                <a:gd name="T112" fmla="*/ 52 w 55"/>
                <a:gd name="T113" fmla="*/ 67 h 81"/>
                <a:gd name="T114" fmla="*/ 50 w 55"/>
                <a:gd name="T115" fmla="*/ 62 h 81"/>
                <a:gd name="T116" fmla="*/ 32 w 55"/>
                <a:gd name="T117" fmla="*/ 78 h 81"/>
                <a:gd name="T118" fmla="*/ 52 w 55"/>
                <a:gd name="T119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" h="81">
                  <a:moveTo>
                    <a:pt x="21" y="20"/>
                  </a:moveTo>
                  <a:cubicBezTo>
                    <a:pt x="26" y="17"/>
                    <a:pt x="34" y="19"/>
                    <a:pt x="40" y="20"/>
                  </a:cubicBezTo>
                  <a:cubicBezTo>
                    <a:pt x="41" y="27"/>
                    <a:pt x="41" y="32"/>
                    <a:pt x="38" y="38"/>
                  </a:cubicBezTo>
                  <a:cubicBezTo>
                    <a:pt x="39" y="43"/>
                    <a:pt x="41" y="48"/>
                    <a:pt x="44" y="52"/>
                  </a:cubicBezTo>
                  <a:cubicBezTo>
                    <a:pt x="45" y="52"/>
                    <a:pt x="46" y="53"/>
                    <a:pt x="47" y="52"/>
                  </a:cubicBezTo>
                  <a:cubicBezTo>
                    <a:pt x="50" y="54"/>
                    <a:pt x="54" y="55"/>
                    <a:pt x="54" y="60"/>
                  </a:cubicBezTo>
                  <a:cubicBezTo>
                    <a:pt x="55" y="61"/>
                    <a:pt x="55" y="62"/>
                    <a:pt x="55" y="64"/>
                  </a:cubicBezTo>
                  <a:cubicBezTo>
                    <a:pt x="54" y="67"/>
                    <a:pt x="53" y="69"/>
                    <a:pt x="51" y="72"/>
                  </a:cubicBezTo>
                  <a:cubicBezTo>
                    <a:pt x="49" y="74"/>
                    <a:pt x="48" y="75"/>
                    <a:pt x="45" y="77"/>
                  </a:cubicBezTo>
                  <a:cubicBezTo>
                    <a:pt x="41" y="79"/>
                    <a:pt x="35" y="81"/>
                    <a:pt x="31" y="80"/>
                  </a:cubicBezTo>
                  <a:cubicBezTo>
                    <a:pt x="29" y="79"/>
                    <a:pt x="27" y="77"/>
                    <a:pt x="26" y="74"/>
                  </a:cubicBezTo>
                  <a:cubicBezTo>
                    <a:pt x="24" y="69"/>
                    <a:pt x="26" y="64"/>
                    <a:pt x="29" y="60"/>
                  </a:cubicBezTo>
                  <a:cubicBezTo>
                    <a:pt x="26" y="57"/>
                    <a:pt x="22" y="54"/>
                    <a:pt x="19" y="50"/>
                  </a:cubicBezTo>
                  <a:cubicBezTo>
                    <a:pt x="14" y="47"/>
                    <a:pt x="7" y="45"/>
                    <a:pt x="3" y="40"/>
                  </a:cubicBezTo>
                  <a:cubicBezTo>
                    <a:pt x="5" y="33"/>
                    <a:pt x="9" y="27"/>
                    <a:pt x="15" y="23"/>
                  </a:cubicBezTo>
                  <a:cubicBezTo>
                    <a:pt x="11" y="20"/>
                    <a:pt x="10" y="14"/>
                    <a:pt x="6" y="11"/>
                  </a:cubicBezTo>
                  <a:cubicBezTo>
                    <a:pt x="6" y="8"/>
                    <a:pt x="0" y="2"/>
                    <a:pt x="4" y="0"/>
                  </a:cubicBezTo>
                  <a:cubicBezTo>
                    <a:pt x="10" y="7"/>
                    <a:pt x="14" y="14"/>
                    <a:pt x="21" y="20"/>
                  </a:cubicBezTo>
                  <a:close/>
                  <a:moveTo>
                    <a:pt x="16" y="22"/>
                  </a:moveTo>
                  <a:cubicBezTo>
                    <a:pt x="17" y="22"/>
                    <a:pt x="18" y="21"/>
                    <a:pt x="19" y="21"/>
                  </a:cubicBezTo>
                  <a:cubicBezTo>
                    <a:pt x="14" y="15"/>
                    <a:pt x="10" y="9"/>
                    <a:pt x="5" y="4"/>
                  </a:cubicBezTo>
                  <a:cubicBezTo>
                    <a:pt x="8" y="11"/>
                    <a:pt x="12" y="17"/>
                    <a:pt x="16" y="22"/>
                  </a:cubicBezTo>
                  <a:close/>
                  <a:moveTo>
                    <a:pt x="36" y="21"/>
                  </a:moveTo>
                  <a:cubicBezTo>
                    <a:pt x="31" y="20"/>
                    <a:pt x="26" y="19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6" y="24"/>
                    <a:pt x="13" y="26"/>
                    <a:pt x="11" y="29"/>
                  </a:cubicBezTo>
                  <a:cubicBezTo>
                    <a:pt x="9" y="31"/>
                    <a:pt x="8" y="33"/>
                    <a:pt x="7" y="35"/>
                  </a:cubicBezTo>
                  <a:cubicBezTo>
                    <a:pt x="6" y="37"/>
                    <a:pt x="4" y="38"/>
                    <a:pt x="5" y="40"/>
                  </a:cubicBezTo>
                  <a:cubicBezTo>
                    <a:pt x="7" y="41"/>
                    <a:pt x="9" y="43"/>
                    <a:pt x="11" y="44"/>
                  </a:cubicBezTo>
                  <a:cubicBezTo>
                    <a:pt x="11" y="44"/>
                    <a:pt x="12" y="44"/>
                    <a:pt x="12" y="44"/>
                  </a:cubicBezTo>
                  <a:cubicBezTo>
                    <a:pt x="14" y="45"/>
                    <a:pt x="15" y="47"/>
                    <a:pt x="17" y="45"/>
                  </a:cubicBezTo>
                  <a:cubicBezTo>
                    <a:pt x="20" y="39"/>
                    <a:pt x="29" y="36"/>
                    <a:pt x="37" y="36"/>
                  </a:cubicBezTo>
                  <a:cubicBezTo>
                    <a:pt x="39" y="32"/>
                    <a:pt x="39" y="28"/>
                    <a:pt x="39" y="23"/>
                  </a:cubicBezTo>
                  <a:cubicBezTo>
                    <a:pt x="38" y="22"/>
                    <a:pt x="37" y="22"/>
                    <a:pt x="36" y="21"/>
                  </a:cubicBezTo>
                  <a:close/>
                  <a:moveTo>
                    <a:pt x="32" y="54"/>
                  </a:moveTo>
                  <a:cubicBezTo>
                    <a:pt x="31" y="53"/>
                    <a:pt x="29" y="50"/>
                    <a:pt x="29" y="48"/>
                  </a:cubicBezTo>
                  <a:cubicBezTo>
                    <a:pt x="31" y="50"/>
                    <a:pt x="33" y="53"/>
                    <a:pt x="34" y="56"/>
                  </a:cubicBezTo>
                  <a:cubicBezTo>
                    <a:pt x="37" y="55"/>
                    <a:pt x="39" y="53"/>
                    <a:pt x="42" y="53"/>
                  </a:cubicBezTo>
                  <a:cubicBezTo>
                    <a:pt x="39" y="48"/>
                    <a:pt x="39" y="42"/>
                    <a:pt x="36" y="38"/>
                  </a:cubicBezTo>
                  <a:cubicBezTo>
                    <a:pt x="28" y="37"/>
                    <a:pt x="21" y="41"/>
                    <a:pt x="19" y="46"/>
                  </a:cubicBezTo>
                  <a:cubicBezTo>
                    <a:pt x="21" y="51"/>
                    <a:pt x="27" y="55"/>
                    <a:pt x="30" y="59"/>
                  </a:cubicBezTo>
                  <a:cubicBezTo>
                    <a:pt x="31" y="58"/>
                    <a:pt x="32" y="58"/>
                    <a:pt x="32" y="57"/>
                  </a:cubicBezTo>
                  <a:cubicBezTo>
                    <a:pt x="31" y="54"/>
                    <a:pt x="28" y="53"/>
                    <a:pt x="27" y="49"/>
                  </a:cubicBezTo>
                  <a:cubicBezTo>
                    <a:pt x="29" y="51"/>
                    <a:pt x="30" y="53"/>
                    <a:pt x="32" y="54"/>
                  </a:cubicBezTo>
                  <a:close/>
                  <a:moveTo>
                    <a:pt x="53" y="59"/>
                  </a:moveTo>
                  <a:cubicBezTo>
                    <a:pt x="51" y="58"/>
                    <a:pt x="50" y="55"/>
                    <a:pt x="48" y="54"/>
                  </a:cubicBezTo>
                  <a:cubicBezTo>
                    <a:pt x="46" y="54"/>
                    <a:pt x="42" y="54"/>
                    <a:pt x="40" y="54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6" y="57"/>
                    <a:pt x="32" y="58"/>
                    <a:pt x="31" y="61"/>
                  </a:cubicBezTo>
                  <a:cubicBezTo>
                    <a:pt x="31" y="61"/>
                    <a:pt x="31" y="61"/>
                    <a:pt x="30" y="61"/>
                  </a:cubicBezTo>
                  <a:cubicBezTo>
                    <a:pt x="28" y="65"/>
                    <a:pt x="25" y="72"/>
                    <a:pt x="29" y="75"/>
                  </a:cubicBezTo>
                  <a:cubicBezTo>
                    <a:pt x="29" y="74"/>
                    <a:pt x="29" y="73"/>
                    <a:pt x="29" y="71"/>
                  </a:cubicBezTo>
                  <a:cubicBezTo>
                    <a:pt x="30" y="68"/>
                    <a:pt x="34" y="64"/>
                    <a:pt x="37" y="62"/>
                  </a:cubicBezTo>
                  <a:cubicBezTo>
                    <a:pt x="42" y="58"/>
                    <a:pt x="50" y="57"/>
                    <a:pt x="53" y="64"/>
                  </a:cubicBezTo>
                  <a:cubicBezTo>
                    <a:pt x="53" y="62"/>
                    <a:pt x="53" y="61"/>
                    <a:pt x="53" y="59"/>
                  </a:cubicBezTo>
                  <a:close/>
                  <a:moveTo>
                    <a:pt x="52" y="67"/>
                  </a:moveTo>
                  <a:cubicBezTo>
                    <a:pt x="52" y="65"/>
                    <a:pt x="51" y="63"/>
                    <a:pt x="50" y="62"/>
                  </a:cubicBezTo>
                  <a:cubicBezTo>
                    <a:pt x="42" y="57"/>
                    <a:pt x="26" y="70"/>
                    <a:pt x="32" y="78"/>
                  </a:cubicBezTo>
                  <a:cubicBezTo>
                    <a:pt x="41" y="79"/>
                    <a:pt x="49" y="74"/>
                    <a:pt x="52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00AEBD-E088-FAF8-C113-8F32AD978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29" y="837281"/>
            <a:ext cx="8273872" cy="56324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31">
            <a:extLst>
              <a:ext uri="{FF2B5EF4-FFF2-40B4-BE49-F238E27FC236}">
                <a16:creationId xmlns:a16="http://schemas.microsoft.com/office/drawing/2014/main" id="{8BF6FBB0-B21E-F786-90EF-0358BC125F8D}"/>
              </a:ext>
            </a:extLst>
          </p:cNvPr>
          <p:cNvSpPr txBox="1"/>
          <p:nvPr/>
        </p:nvSpPr>
        <p:spPr>
          <a:xfrm>
            <a:off x="0" y="-46477"/>
            <a:ext cx="12192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MỘT THÀNH PHỐ CHỨA ĐẦY VÀNG BẠC, CHÂU BÁU</a:t>
            </a:r>
            <a:endParaRPr lang="zh-CN" altLang="en-US" sz="3200" b="1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C1C16B-FEA9-BAA1-B965-0A5EB4B05C37}"/>
              </a:ext>
            </a:extLst>
          </p:cNvPr>
          <p:cNvSpPr/>
          <p:nvPr/>
        </p:nvSpPr>
        <p:spPr>
          <a:xfrm>
            <a:off x="283856" y="4210484"/>
            <a:ext cx="3539712" cy="1633673"/>
          </a:xfrm>
          <a:prstGeom prst="wedgeRoundRectCallout">
            <a:avLst>
              <a:gd name="adj1" fmla="val 120266"/>
              <a:gd name="adj2" fmla="val -54187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L.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lleret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1311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(&gt;2900g). 10 062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pic>
        <p:nvPicPr>
          <p:cNvPr id="14" name="Picture 13" descr="A person in a white coat and glasses&#10;&#10;Description automatically generated">
            <a:extLst>
              <a:ext uri="{FF2B5EF4-FFF2-40B4-BE49-F238E27FC236}">
                <a16:creationId xmlns:a16="http://schemas.microsoft.com/office/drawing/2014/main" id="{E735C9BC-52EA-480A-329B-2F7A0C767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7" y="775610"/>
            <a:ext cx="2494612" cy="2901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06247-7C55-C533-7280-B6D96F8F45FB}"/>
              </a:ext>
            </a:extLst>
          </p:cNvPr>
          <p:cNvSpPr txBox="1"/>
          <p:nvPr/>
        </p:nvSpPr>
        <p:spPr>
          <a:xfrm>
            <a:off x="966679" y="3700560"/>
            <a:ext cx="1883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L.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lleret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035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C2725B-E7C2-492C-A42F-09BE9B1C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6" y="820127"/>
            <a:ext cx="11328148" cy="44079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0D357E-FC71-DA44-AEEF-A4F97B8A1CEB}"/>
              </a:ext>
            </a:extLst>
          </p:cNvPr>
          <p:cNvSpPr/>
          <p:nvPr/>
        </p:nvSpPr>
        <p:spPr>
          <a:xfrm>
            <a:off x="1708035" y="1751038"/>
            <a:ext cx="90223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6000" b="1" dirty="0">
              <a:ln w="0"/>
              <a:solidFill>
                <a:srgbClr val="66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6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6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6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724CCDE0-FCE8-265B-9064-9A7A7AF7C3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38" y="3867902"/>
            <a:ext cx="4238724" cy="2133992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0F2DA940-EE8E-1A6B-EE47-2C34CC808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989" y="5420474"/>
            <a:ext cx="8023437" cy="13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40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C2725B-E7C2-492C-A42F-09BE9B1C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8" y="951226"/>
            <a:ext cx="12192000" cy="609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A03D9B-0754-46DB-A199-30F68DCE9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8" t="56728" r="19559" b="22133"/>
          <a:stretch/>
        </p:blipFill>
        <p:spPr>
          <a:xfrm>
            <a:off x="7554705" y="3354889"/>
            <a:ext cx="896470" cy="1288674"/>
          </a:xfrm>
          <a:prstGeom prst="rect">
            <a:avLst/>
          </a:prstGeom>
        </p:spPr>
      </p:pic>
      <p:sp>
        <p:nvSpPr>
          <p:cNvPr id="2" name="文本框 17">
            <a:extLst>
              <a:ext uri="{FF2B5EF4-FFF2-40B4-BE49-F238E27FC236}">
                <a16:creationId xmlns:a16="http://schemas.microsoft.com/office/drawing/2014/main" id="{F829F0B7-7F5C-A60A-D823-615513223E83}"/>
              </a:ext>
            </a:extLst>
          </p:cNvPr>
          <p:cNvSpPr txBox="1"/>
          <p:nvPr/>
        </p:nvSpPr>
        <p:spPr>
          <a:xfrm>
            <a:off x="176886" y="433701"/>
            <a:ext cx="11838228" cy="438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GIAO LƯU THƯƠNG MẠI VÀ VĂN HÓA </a:t>
            </a:r>
            <a:endParaRPr lang="vi-VN" altLang="zh-C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 ĐÔNG NAM Á TỪ ĐẦU CÔNG NGUYÊN</a:t>
            </a:r>
            <a:endParaRPr lang="vi-VN" altLang="zh-C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ĐẾN THẾ KỈ X</a:t>
            </a:r>
            <a:endParaRPr lang="zh-CN" altLang="en-US" sz="48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311"/>
            <a:ext cx="12192000" cy="53352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2DBCF74-3062-4472-9F22-802FD8C5AF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160382"/>
            <a:ext cx="3364099" cy="495914"/>
          </a:xfrm>
          <a:prstGeom prst="rect">
            <a:avLst/>
          </a:pr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3F95A1C6-9D9E-4740-9ED0-EFCB2A54FC7E}"/>
              </a:ext>
            </a:extLst>
          </p:cNvPr>
          <p:cNvSpPr>
            <a:spLocks noEditPoints="1"/>
          </p:cNvSpPr>
          <p:nvPr/>
        </p:nvSpPr>
        <p:spPr bwMode="auto">
          <a:xfrm>
            <a:off x="10118581" y="-60641"/>
            <a:ext cx="1756050" cy="1756756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5A308-49F6-42A8-8D44-09A2C62E7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79" y="3839926"/>
            <a:ext cx="9525841" cy="2968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A8577-EB5E-4F37-99B7-1BCD810FC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79" y="1509312"/>
            <a:ext cx="9525841" cy="2294128"/>
          </a:xfrm>
          <a:prstGeom prst="rect">
            <a:avLst/>
          </a:prstGeom>
        </p:spPr>
      </p:pic>
      <p:sp>
        <p:nvSpPr>
          <p:cNvPr id="2" name="文本框 17">
            <a:extLst>
              <a:ext uri="{FF2B5EF4-FFF2-40B4-BE49-F238E27FC236}">
                <a16:creationId xmlns:a16="http://schemas.microsoft.com/office/drawing/2014/main" id="{DF1DD1F9-CC27-5EDC-859E-E2A46840A58C}"/>
              </a:ext>
            </a:extLst>
          </p:cNvPr>
          <p:cNvSpPr txBox="1"/>
          <p:nvPr/>
        </p:nvSpPr>
        <p:spPr>
          <a:xfrm>
            <a:off x="176886" y="-44068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9200F73C-16BF-D62B-1314-DA895779FDC8}"/>
              </a:ext>
            </a:extLst>
          </p:cNvPr>
          <p:cNvSpPr txBox="1"/>
          <p:nvPr/>
        </p:nvSpPr>
        <p:spPr>
          <a:xfrm>
            <a:off x="220340" y="1018868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0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AAE771-9F92-481B-AC46-F482739A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226484"/>
            <a:ext cx="3364099" cy="4959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157D9-F336-4E48-A5B5-F3E0F61252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74338"/>
          <a:stretch/>
        </p:blipFill>
        <p:spPr>
          <a:xfrm>
            <a:off x="419007" y="5346303"/>
            <a:ext cx="4141694" cy="156434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FA1B91A-5A03-479C-8480-B296BF474219}"/>
              </a:ext>
            </a:extLst>
          </p:cNvPr>
          <p:cNvGrpSpPr/>
          <p:nvPr/>
        </p:nvGrpSpPr>
        <p:grpSpPr>
          <a:xfrm>
            <a:off x="8044647" y="4664798"/>
            <a:ext cx="513080" cy="427990"/>
            <a:chOff x="11815" y="3278"/>
            <a:chExt cx="808" cy="674"/>
          </a:xfrm>
        </p:grpSpPr>
        <p:sp>
          <p:nvSpPr>
            <p:cNvPr id="21" name="Freeform 179">
              <a:extLst>
                <a:ext uri="{FF2B5EF4-FFF2-40B4-BE49-F238E27FC236}">
                  <a16:creationId xmlns:a16="http://schemas.microsoft.com/office/drawing/2014/main" id="{9FC24965-470A-4EE6-BFAD-A3B603F0C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5" y="3278"/>
              <a:ext cx="395" cy="282"/>
            </a:xfrm>
            <a:custGeom>
              <a:avLst/>
              <a:gdLst>
                <a:gd name="T0" fmla="*/ 38 w 80"/>
                <a:gd name="T1" fmla="*/ 20 h 57"/>
                <a:gd name="T2" fmla="*/ 60 w 80"/>
                <a:gd name="T3" fmla="*/ 20 h 57"/>
                <a:gd name="T4" fmla="*/ 63 w 80"/>
                <a:gd name="T5" fmla="*/ 41 h 57"/>
                <a:gd name="T6" fmla="*/ 79 w 80"/>
                <a:gd name="T7" fmla="*/ 50 h 57"/>
                <a:gd name="T8" fmla="*/ 79 w 80"/>
                <a:gd name="T9" fmla="*/ 54 h 57"/>
                <a:gd name="T10" fmla="*/ 54 w 80"/>
                <a:gd name="T11" fmla="*/ 45 h 57"/>
                <a:gd name="T12" fmla="*/ 46 w 80"/>
                <a:gd name="T13" fmla="*/ 54 h 57"/>
                <a:gd name="T14" fmla="*/ 28 w 80"/>
                <a:gd name="T15" fmla="*/ 38 h 57"/>
                <a:gd name="T16" fmla="*/ 7 w 80"/>
                <a:gd name="T17" fmla="*/ 29 h 57"/>
                <a:gd name="T18" fmla="*/ 0 w 80"/>
                <a:gd name="T19" fmla="*/ 29 h 57"/>
                <a:gd name="T20" fmla="*/ 11 w 80"/>
                <a:gd name="T21" fmla="*/ 2 h 57"/>
                <a:gd name="T22" fmla="*/ 21 w 80"/>
                <a:gd name="T23" fmla="*/ 3 h 57"/>
                <a:gd name="T24" fmla="*/ 47 w 80"/>
                <a:gd name="T25" fmla="*/ 42 h 57"/>
                <a:gd name="T26" fmla="*/ 48 w 80"/>
                <a:gd name="T27" fmla="*/ 36 h 57"/>
                <a:gd name="T28" fmla="*/ 55 w 80"/>
                <a:gd name="T29" fmla="*/ 37 h 57"/>
                <a:gd name="T30" fmla="*/ 54 w 80"/>
                <a:gd name="T31" fmla="*/ 21 h 57"/>
                <a:gd name="T32" fmla="*/ 39 w 80"/>
                <a:gd name="T33" fmla="*/ 54 h 57"/>
                <a:gd name="T34" fmla="*/ 43 w 80"/>
                <a:gd name="T35" fmla="*/ 53 h 57"/>
                <a:gd name="T36" fmla="*/ 47 w 80"/>
                <a:gd name="T37" fmla="*/ 50 h 57"/>
                <a:gd name="T38" fmla="*/ 49 w 80"/>
                <a:gd name="T39" fmla="*/ 48 h 57"/>
                <a:gd name="T40" fmla="*/ 47 w 80"/>
                <a:gd name="T41" fmla="*/ 42 h 57"/>
                <a:gd name="T42" fmla="*/ 12 w 80"/>
                <a:gd name="T43" fmla="*/ 4 h 57"/>
                <a:gd name="T44" fmla="*/ 5 w 80"/>
                <a:gd name="T45" fmla="*/ 28 h 57"/>
                <a:gd name="T46" fmla="*/ 19 w 80"/>
                <a:gd name="T47" fmla="*/ 5 h 57"/>
                <a:gd name="T48" fmla="*/ 13 w 80"/>
                <a:gd name="T49" fmla="*/ 13 h 57"/>
                <a:gd name="T50" fmla="*/ 10 w 80"/>
                <a:gd name="T51" fmla="*/ 26 h 57"/>
                <a:gd name="T52" fmla="*/ 18 w 80"/>
                <a:gd name="T53" fmla="*/ 10 h 57"/>
                <a:gd name="T54" fmla="*/ 13 w 80"/>
                <a:gd name="T55" fmla="*/ 27 h 57"/>
                <a:gd name="T56" fmla="*/ 28 w 80"/>
                <a:gd name="T57" fmla="*/ 36 h 57"/>
                <a:gd name="T58" fmla="*/ 22 w 80"/>
                <a:gd name="T59" fmla="*/ 26 h 57"/>
                <a:gd name="T60" fmla="*/ 32 w 80"/>
                <a:gd name="T61" fmla="*/ 28 h 57"/>
                <a:gd name="T62" fmla="*/ 30 w 80"/>
                <a:gd name="T63" fmla="*/ 27 h 57"/>
                <a:gd name="T64" fmla="*/ 37 w 80"/>
                <a:gd name="T65" fmla="*/ 21 h 57"/>
                <a:gd name="T66" fmla="*/ 50 w 80"/>
                <a:gd name="T67" fmla="*/ 19 h 57"/>
                <a:gd name="T68" fmla="*/ 36 w 80"/>
                <a:gd name="T69" fmla="*/ 26 h 57"/>
                <a:gd name="T70" fmla="*/ 36 w 80"/>
                <a:gd name="T71" fmla="*/ 51 h 57"/>
                <a:gd name="T72" fmla="*/ 50 w 80"/>
                <a:gd name="T73" fmla="*/ 19 h 57"/>
                <a:gd name="T74" fmla="*/ 71 w 80"/>
                <a:gd name="T75" fmla="*/ 48 h 57"/>
                <a:gd name="T76" fmla="*/ 50 w 80"/>
                <a:gd name="T77" fmla="*/ 38 h 57"/>
                <a:gd name="T78" fmla="*/ 49 w 80"/>
                <a:gd name="T79" fmla="*/ 41 h 57"/>
                <a:gd name="T80" fmla="*/ 72 w 80"/>
                <a:gd name="T81" fmla="*/ 48 h 57"/>
                <a:gd name="T82" fmla="*/ 71 w 80"/>
                <a:gd name="T83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57">
                  <a:moveTo>
                    <a:pt x="21" y="13"/>
                  </a:moveTo>
                  <a:cubicBezTo>
                    <a:pt x="27" y="15"/>
                    <a:pt x="33" y="18"/>
                    <a:pt x="38" y="20"/>
                  </a:cubicBezTo>
                  <a:cubicBezTo>
                    <a:pt x="44" y="17"/>
                    <a:pt x="51" y="16"/>
                    <a:pt x="57" y="17"/>
                  </a:cubicBezTo>
                  <a:cubicBezTo>
                    <a:pt x="58" y="19"/>
                    <a:pt x="59" y="19"/>
                    <a:pt x="60" y="20"/>
                  </a:cubicBezTo>
                  <a:cubicBezTo>
                    <a:pt x="64" y="25"/>
                    <a:pt x="59" y="33"/>
                    <a:pt x="57" y="38"/>
                  </a:cubicBezTo>
                  <a:cubicBezTo>
                    <a:pt x="58" y="40"/>
                    <a:pt x="61" y="40"/>
                    <a:pt x="63" y="41"/>
                  </a:cubicBezTo>
                  <a:cubicBezTo>
                    <a:pt x="64" y="41"/>
                    <a:pt x="64" y="42"/>
                    <a:pt x="65" y="42"/>
                  </a:cubicBezTo>
                  <a:cubicBezTo>
                    <a:pt x="70" y="44"/>
                    <a:pt x="76" y="47"/>
                    <a:pt x="79" y="50"/>
                  </a:cubicBezTo>
                  <a:cubicBezTo>
                    <a:pt x="80" y="51"/>
                    <a:pt x="80" y="51"/>
                    <a:pt x="80" y="53"/>
                  </a:cubicBezTo>
                  <a:cubicBezTo>
                    <a:pt x="79" y="53"/>
                    <a:pt x="79" y="53"/>
                    <a:pt x="79" y="54"/>
                  </a:cubicBezTo>
                  <a:cubicBezTo>
                    <a:pt x="78" y="54"/>
                    <a:pt x="77" y="52"/>
                    <a:pt x="76" y="52"/>
                  </a:cubicBezTo>
                  <a:cubicBezTo>
                    <a:pt x="69" y="51"/>
                    <a:pt x="62" y="47"/>
                    <a:pt x="54" y="45"/>
                  </a:cubicBezTo>
                  <a:cubicBezTo>
                    <a:pt x="52" y="47"/>
                    <a:pt x="51" y="50"/>
                    <a:pt x="48" y="53"/>
                  </a:cubicBezTo>
                  <a:cubicBezTo>
                    <a:pt x="47" y="53"/>
                    <a:pt x="46" y="53"/>
                    <a:pt x="46" y="54"/>
                  </a:cubicBezTo>
                  <a:cubicBezTo>
                    <a:pt x="44" y="55"/>
                    <a:pt x="41" y="57"/>
                    <a:pt x="38" y="56"/>
                  </a:cubicBezTo>
                  <a:cubicBezTo>
                    <a:pt x="33" y="51"/>
                    <a:pt x="29" y="47"/>
                    <a:pt x="28" y="38"/>
                  </a:cubicBezTo>
                  <a:cubicBezTo>
                    <a:pt x="22" y="36"/>
                    <a:pt x="16" y="30"/>
                    <a:pt x="10" y="28"/>
                  </a:cubicBezTo>
                  <a:cubicBezTo>
                    <a:pt x="9" y="28"/>
                    <a:pt x="8" y="28"/>
                    <a:pt x="7" y="29"/>
                  </a:cubicBezTo>
                  <a:cubicBezTo>
                    <a:pt x="6" y="29"/>
                    <a:pt x="6" y="30"/>
                    <a:pt x="6" y="31"/>
                  </a:cubicBezTo>
                  <a:cubicBezTo>
                    <a:pt x="4" y="31"/>
                    <a:pt x="3" y="29"/>
                    <a:pt x="0" y="29"/>
                  </a:cubicBezTo>
                  <a:cubicBezTo>
                    <a:pt x="0" y="25"/>
                    <a:pt x="0" y="21"/>
                    <a:pt x="1" y="17"/>
                  </a:cubicBezTo>
                  <a:cubicBezTo>
                    <a:pt x="3" y="12"/>
                    <a:pt x="7" y="5"/>
                    <a:pt x="11" y="2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7" y="2"/>
                    <a:pt x="19" y="2"/>
                    <a:pt x="21" y="3"/>
                  </a:cubicBezTo>
                  <a:cubicBezTo>
                    <a:pt x="22" y="7"/>
                    <a:pt x="22" y="9"/>
                    <a:pt x="21" y="13"/>
                  </a:cubicBezTo>
                  <a:close/>
                  <a:moveTo>
                    <a:pt x="47" y="42"/>
                  </a:moveTo>
                  <a:cubicBezTo>
                    <a:pt x="46" y="41"/>
                    <a:pt x="46" y="39"/>
                    <a:pt x="47" y="38"/>
                  </a:cubicBezTo>
                  <a:cubicBezTo>
                    <a:pt x="47" y="36"/>
                    <a:pt x="47" y="37"/>
                    <a:pt x="48" y="36"/>
                  </a:cubicBezTo>
                  <a:cubicBezTo>
                    <a:pt x="49" y="35"/>
                    <a:pt x="51" y="34"/>
                    <a:pt x="52" y="36"/>
                  </a:cubicBezTo>
                  <a:cubicBezTo>
                    <a:pt x="53" y="35"/>
                    <a:pt x="54" y="37"/>
                    <a:pt x="55" y="37"/>
                  </a:cubicBezTo>
                  <a:cubicBezTo>
                    <a:pt x="57" y="33"/>
                    <a:pt x="61" y="28"/>
                    <a:pt x="59" y="21"/>
                  </a:cubicBezTo>
                  <a:cubicBezTo>
                    <a:pt x="58" y="20"/>
                    <a:pt x="56" y="20"/>
                    <a:pt x="54" y="21"/>
                  </a:cubicBezTo>
                  <a:cubicBezTo>
                    <a:pt x="51" y="22"/>
                    <a:pt x="48" y="25"/>
                    <a:pt x="46" y="28"/>
                  </a:cubicBezTo>
                  <a:cubicBezTo>
                    <a:pt x="41" y="35"/>
                    <a:pt x="35" y="45"/>
                    <a:pt x="3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4"/>
                    <a:pt x="42" y="54"/>
                    <a:pt x="43" y="53"/>
                  </a:cubicBezTo>
                  <a:cubicBezTo>
                    <a:pt x="43" y="53"/>
                    <a:pt x="44" y="53"/>
                    <a:pt x="44" y="53"/>
                  </a:cubicBezTo>
                  <a:cubicBezTo>
                    <a:pt x="45" y="52"/>
                    <a:pt x="46" y="51"/>
                    <a:pt x="47" y="50"/>
                  </a:cubicBezTo>
                  <a:cubicBezTo>
                    <a:pt x="47" y="50"/>
                    <a:pt x="47" y="50"/>
                    <a:pt x="48" y="50"/>
                  </a:cubicBezTo>
                  <a:cubicBezTo>
                    <a:pt x="48" y="50"/>
                    <a:pt x="48" y="49"/>
                    <a:pt x="49" y="48"/>
                  </a:cubicBezTo>
                  <a:cubicBezTo>
                    <a:pt x="50" y="47"/>
                    <a:pt x="51" y="46"/>
                    <a:pt x="51" y="44"/>
                  </a:cubicBezTo>
                  <a:cubicBezTo>
                    <a:pt x="50" y="44"/>
                    <a:pt x="48" y="44"/>
                    <a:pt x="47" y="42"/>
                  </a:cubicBezTo>
                  <a:close/>
                  <a:moveTo>
                    <a:pt x="19" y="5"/>
                  </a:moveTo>
                  <a:cubicBezTo>
                    <a:pt x="17" y="4"/>
                    <a:pt x="14" y="2"/>
                    <a:pt x="12" y="4"/>
                  </a:cubicBezTo>
                  <a:cubicBezTo>
                    <a:pt x="6" y="9"/>
                    <a:pt x="0" y="19"/>
                    <a:pt x="2" y="27"/>
                  </a:cubicBezTo>
                  <a:cubicBezTo>
                    <a:pt x="3" y="28"/>
                    <a:pt x="4" y="28"/>
                    <a:pt x="5" y="28"/>
                  </a:cubicBezTo>
                  <a:cubicBezTo>
                    <a:pt x="6" y="19"/>
                    <a:pt x="11" y="9"/>
                    <a:pt x="20" y="8"/>
                  </a:cubicBezTo>
                  <a:cubicBezTo>
                    <a:pt x="20" y="6"/>
                    <a:pt x="20" y="6"/>
                    <a:pt x="19" y="5"/>
                  </a:cubicBezTo>
                  <a:close/>
                  <a:moveTo>
                    <a:pt x="18" y="10"/>
                  </a:moveTo>
                  <a:cubicBezTo>
                    <a:pt x="17" y="10"/>
                    <a:pt x="14" y="12"/>
                    <a:pt x="13" y="13"/>
                  </a:cubicBezTo>
                  <a:cubicBezTo>
                    <a:pt x="10" y="16"/>
                    <a:pt x="7" y="22"/>
                    <a:pt x="8" y="26"/>
                  </a:cubicBezTo>
                  <a:cubicBezTo>
                    <a:pt x="9" y="26"/>
                    <a:pt x="10" y="26"/>
                    <a:pt x="10" y="26"/>
                  </a:cubicBezTo>
                  <a:cubicBezTo>
                    <a:pt x="12" y="20"/>
                    <a:pt x="15" y="14"/>
                    <a:pt x="20" y="12"/>
                  </a:cubicBezTo>
                  <a:cubicBezTo>
                    <a:pt x="19" y="12"/>
                    <a:pt x="19" y="11"/>
                    <a:pt x="18" y="10"/>
                  </a:cubicBezTo>
                  <a:close/>
                  <a:moveTo>
                    <a:pt x="19" y="15"/>
                  </a:moveTo>
                  <a:cubicBezTo>
                    <a:pt x="16" y="17"/>
                    <a:pt x="12" y="21"/>
                    <a:pt x="13" y="27"/>
                  </a:cubicBezTo>
                  <a:cubicBezTo>
                    <a:pt x="13" y="26"/>
                    <a:pt x="13" y="27"/>
                    <a:pt x="14" y="27"/>
                  </a:cubicBezTo>
                  <a:cubicBezTo>
                    <a:pt x="18" y="31"/>
                    <a:pt x="23" y="34"/>
                    <a:pt x="28" y="36"/>
                  </a:cubicBezTo>
                  <a:cubicBezTo>
                    <a:pt x="28" y="35"/>
                    <a:pt x="29" y="34"/>
                    <a:pt x="29" y="33"/>
                  </a:cubicBezTo>
                  <a:cubicBezTo>
                    <a:pt x="27" y="31"/>
                    <a:pt x="23" y="29"/>
                    <a:pt x="22" y="26"/>
                  </a:cubicBezTo>
                  <a:cubicBezTo>
                    <a:pt x="24" y="28"/>
                    <a:pt x="27" y="30"/>
                    <a:pt x="30" y="31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9" y="28"/>
                    <a:pt x="25" y="27"/>
                    <a:pt x="25" y="24"/>
                  </a:cubicBezTo>
                  <a:cubicBezTo>
                    <a:pt x="26" y="25"/>
                    <a:pt x="28" y="26"/>
                    <a:pt x="30" y="27"/>
                  </a:cubicBezTo>
                  <a:cubicBezTo>
                    <a:pt x="31" y="27"/>
                    <a:pt x="32" y="26"/>
                    <a:pt x="33" y="27"/>
                  </a:cubicBezTo>
                  <a:cubicBezTo>
                    <a:pt x="34" y="25"/>
                    <a:pt x="36" y="24"/>
                    <a:pt x="37" y="21"/>
                  </a:cubicBezTo>
                  <a:cubicBezTo>
                    <a:pt x="31" y="19"/>
                    <a:pt x="25" y="16"/>
                    <a:pt x="19" y="15"/>
                  </a:cubicBezTo>
                  <a:close/>
                  <a:moveTo>
                    <a:pt x="50" y="19"/>
                  </a:moveTo>
                  <a:cubicBezTo>
                    <a:pt x="47" y="19"/>
                    <a:pt x="42" y="20"/>
                    <a:pt x="39" y="22"/>
                  </a:cubicBezTo>
                  <a:cubicBezTo>
                    <a:pt x="38" y="23"/>
                    <a:pt x="37" y="24"/>
                    <a:pt x="36" y="26"/>
                  </a:cubicBezTo>
                  <a:cubicBezTo>
                    <a:pt x="33" y="30"/>
                    <a:pt x="28" y="36"/>
                    <a:pt x="30" y="41"/>
                  </a:cubicBezTo>
                  <a:cubicBezTo>
                    <a:pt x="31" y="45"/>
                    <a:pt x="33" y="49"/>
                    <a:pt x="36" y="51"/>
                  </a:cubicBezTo>
                  <a:cubicBezTo>
                    <a:pt x="37" y="37"/>
                    <a:pt x="44" y="25"/>
                    <a:pt x="53" y="19"/>
                  </a:cubicBezTo>
                  <a:cubicBezTo>
                    <a:pt x="52" y="19"/>
                    <a:pt x="51" y="19"/>
                    <a:pt x="50" y="19"/>
                  </a:cubicBezTo>
                  <a:close/>
                  <a:moveTo>
                    <a:pt x="71" y="48"/>
                  </a:moveTo>
                  <a:cubicBezTo>
                    <a:pt x="71" y="48"/>
                    <a:pt x="71" y="48"/>
                    <a:pt x="71" y="48"/>
                  </a:cubicBezTo>
                  <a:cubicBezTo>
                    <a:pt x="68" y="46"/>
                    <a:pt x="66" y="45"/>
                    <a:pt x="63" y="44"/>
                  </a:cubicBezTo>
                  <a:cubicBezTo>
                    <a:pt x="58" y="42"/>
                    <a:pt x="54" y="39"/>
                    <a:pt x="50" y="38"/>
                  </a:cubicBezTo>
                  <a:cubicBezTo>
                    <a:pt x="50" y="38"/>
                    <a:pt x="50" y="37"/>
                    <a:pt x="49" y="37"/>
                  </a:cubicBezTo>
                  <a:cubicBezTo>
                    <a:pt x="48" y="38"/>
                    <a:pt x="49" y="40"/>
                    <a:pt x="49" y="41"/>
                  </a:cubicBezTo>
                  <a:cubicBezTo>
                    <a:pt x="56" y="44"/>
                    <a:pt x="66" y="47"/>
                    <a:pt x="74" y="50"/>
                  </a:cubicBezTo>
                  <a:cubicBezTo>
                    <a:pt x="74" y="48"/>
                    <a:pt x="71" y="49"/>
                    <a:pt x="72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1" y="47"/>
                    <a:pt x="71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80">
              <a:extLst>
                <a:ext uri="{FF2B5EF4-FFF2-40B4-BE49-F238E27FC236}">
                  <a16:creationId xmlns:a16="http://schemas.microsoft.com/office/drawing/2014/main" id="{FA4B2438-54BA-469C-ADFB-52A407D4E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35" y="3323"/>
              <a:ext cx="388" cy="262"/>
            </a:xfrm>
            <a:custGeom>
              <a:avLst/>
              <a:gdLst>
                <a:gd name="T0" fmla="*/ 6 w 78"/>
                <a:gd name="T1" fmla="*/ 43 h 53"/>
                <a:gd name="T2" fmla="*/ 15 w 78"/>
                <a:gd name="T3" fmla="*/ 25 h 53"/>
                <a:gd name="T4" fmla="*/ 24 w 78"/>
                <a:gd name="T5" fmla="*/ 11 h 53"/>
                <a:gd name="T6" fmla="*/ 31 w 78"/>
                <a:gd name="T7" fmla="*/ 12 h 53"/>
                <a:gd name="T8" fmla="*/ 50 w 78"/>
                <a:gd name="T9" fmla="*/ 13 h 53"/>
                <a:gd name="T10" fmla="*/ 51 w 78"/>
                <a:gd name="T11" fmla="*/ 9 h 53"/>
                <a:gd name="T12" fmla="*/ 69 w 78"/>
                <a:gd name="T13" fmla="*/ 6 h 53"/>
                <a:gd name="T14" fmla="*/ 65 w 78"/>
                <a:gd name="T15" fmla="*/ 31 h 53"/>
                <a:gd name="T16" fmla="*/ 51 w 78"/>
                <a:gd name="T17" fmla="*/ 32 h 53"/>
                <a:gd name="T18" fmla="*/ 34 w 78"/>
                <a:gd name="T19" fmla="*/ 51 h 53"/>
                <a:gd name="T20" fmla="*/ 25 w 78"/>
                <a:gd name="T21" fmla="*/ 47 h 53"/>
                <a:gd name="T22" fmla="*/ 14 w 78"/>
                <a:gd name="T23" fmla="*/ 46 h 53"/>
                <a:gd name="T24" fmla="*/ 0 w 78"/>
                <a:gd name="T25" fmla="*/ 50 h 53"/>
                <a:gd name="T26" fmla="*/ 67 w 78"/>
                <a:gd name="T27" fmla="*/ 6 h 53"/>
                <a:gd name="T28" fmla="*/ 53 w 78"/>
                <a:gd name="T29" fmla="*/ 12 h 53"/>
                <a:gd name="T30" fmla="*/ 64 w 78"/>
                <a:gd name="T31" fmla="*/ 12 h 53"/>
                <a:gd name="T32" fmla="*/ 62 w 78"/>
                <a:gd name="T33" fmla="*/ 25 h 53"/>
                <a:gd name="T34" fmla="*/ 57 w 78"/>
                <a:gd name="T35" fmla="*/ 13 h 53"/>
                <a:gd name="T36" fmla="*/ 50 w 78"/>
                <a:gd name="T37" fmla="*/ 31 h 53"/>
                <a:gd name="T38" fmla="*/ 57 w 78"/>
                <a:gd name="T39" fmla="*/ 24 h 53"/>
                <a:gd name="T40" fmla="*/ 65 w 78"/>
                <a:gd name="T41" fmla="*/ 18 h 53"/>
                <a:gd name="T42" fmla="*/ 65 w 78"/>
                <a:gd name="T43" fmla="*/ 16 h 53"/>
                <a:gd name="T44" fmla="*/ 63 w 78"/>
                <a:gd name="T45" fmla="*/ 14 h 53"/>
                <a:gd name="T46" fmla="*/ 58 w 78"/>
                <a:gd name="T47" fmla="*/ 12 h 53"/>
                <a:gd name="T48" fmla="*/ 47 w 78"/>
                <a:gd name="T49" fmla="*/ 40 h 53"/>
                <a:gd name="T50" fmla="*/ 28 w 78"/>
                <a:gd name="T51" fmla="*/ 13 h 53"/>
                <a:gd name="T52" fmla="*/ 46 w 78"/>
                <a:gd name="T53" fmla="*/ 44 h 53"/>
                <a:gd name="T54" fmla="*/ 30 w 78"/>
                <a:gd name="T55" fmla="*/ 16 h 53"/>
                <a:gd name="T56" fmla="*/ 19 w 78"/>
                <a:gd name="T57" fmla="*/ 16 h 53"/>
                <a:gd name="T58" fmla="*/ 18 w 78"/>
                <a:gd name="T59" fmla="*/ 32 h 53"/>
                <a:gd name="T60" fmla="*/ 29 w 78"/>
                <a:gd name="T61" fmla="*/ 28 h 53"/>
                <a:gd name="T62" fmla="*/ 32 w 78"/>
                <a:gd name="T63" fmla="*/ 37 h 53"/>
                <a:gd name="T64" fmla="*/ 46 w 78"/>
                <a:gd name="T65" fmla="*/ 44 h 53"/>
                <a:gd name="T66" fmla="*/ 60 w 78"/>
                <a:gd name="T67" fmla="*/ 27 h 53"/>
                <a:gd name="T68" fmla="*/ 64 w 78"/>
                <a:gd name="T69" fmla="*/ 29 h 53"/>
                <a:gd name="T70" fmla="*/ 73 w 78"/>
                <a:gd name="T71" fmla="*/ 20 h 53"/>
                <a:gd name="T72" fmla="*/ 29 w 78"/>
                <a:gd name="T73" fmla="*/ 31 h 53"/>
                <a:gd name="T74" fmla="*/ 20 w 78"/>
                <a:gd name="T75" fmla="*/ 41 h 53"/>
                <a:gd name="T76" fmla="*/ 31 w 78"/>
                <a:gd name="T77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53">
                  <a:moveTo>
                    <a:pt x="0" y="50"/>
                  </a:moveTo>
                  <a:cubicBezTo>
                    <a:pt x="0" y="47"/>
                    <a:pt x="4" y="45"/>
                    <a:pt x="6" y="43"/>
                  </a:cubicBezTo>
                  <a:cubicBezTo>
                    <a:pt x="10" y="41"/>
                    <a:pt x="14" y="39"/>
                    <a:pt x="18" y="37"/>
                  </a:cubicBezTo>
                  <a:cubicBezTo>
                    <a:pt x="16" y="33"/>
                    <a:pt x="15" y="30"/>
                    <a:pt x="15" y="25"/>
                  </a:cubicBezTo>
                  <a:cubicBezTo>
                    <a:pt x="16" y="22"/>
                    <a:pt x="17" y="17"/>
                    <a:pt x="19" y="14"/>
                  </a:cubicBezTo>
                  <a:cubicBezTo>
                    <a:pt x="20" y="13"/>
                    <a:pt x="22" y="12"/>
                    <a:pt x="24" y="11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7" y="12"/>
                    <a:pt x="29" y="11"/>
                    <a:pt x="31" y="12"/>
                  </a:cubicBezTo>
                  <a:cubicBezTo>
                    <a:pt x="35" y="13"/>
                    <a:pt x="38" y="14"/>
                    <a:pt x="42" y="16"/>
                  </a:cubicBezTo>
                  <a:cubicBezTo>
                    <a:pt x="44" y="15"/>
                    <a:pt x="47" y="14"/>
                    <a:pt x="50" y="13"/>
                  </a:cubicBezTo>
                  <a:cubicBezTo>
                    <a:pt x="50" y="12"/>
                    <a:pt x="49" y="11"/>
                    <a:pt x="50" y="10"/>
                  </a:cubicBezTo>
                  <a:cubicBezTo>
                    <a:pt x="50" y="9"/>
                    <a:pt x="51" y="9"/>
                    <a:pt x="51" y="9"/>
                  </a:cubicBezTo>
                  <a:cubicBezTo>
                    <a:pt x="51" y="3"/>
                    <a:pt x="56" y="0"/>
                    <a:pt x="60" y="1"/>
                  </a:cubicBezTo>
                  <a:cubicBezTo>
                    <a:pt x="63" y="1"/>
                    <a:pt x="68" y="4"/>
                    <a:pt x="69" y="6"/>
                  </a:cubicBezTo>
                  <a:cubicBezTo>
                    <a:pt x="73" y="11"/>
                    <a:pt x="78" y="21"/>
                    <a:pt x="73" y="27"/>
                  </a:cubicBezTo>
                  <a:cubicBezTo>
                    <a:pt x="72" y="29"/>
                    <a:pt x="68" y="31"/>
                    <a:pt x="65" y="31"/>
                  </a:cubicBezTo>
                  <a:cubicBezTo>
                    <a:pt x="62" y="31"/>
                    <a:pt x="60" y="29"/>
                    <a:pt x="58" y="28"/>
                  </a:cubicBezTo>
                  <a:cubicBezTo>
                    <a:pt x="56" y="29"/>
                    <a:pt x="53" y="31"/>
                    <a:pt x="51" y="32"/>
                  </a:cubicBezTo>
                  <a:cubicBezTo>
                    <a:pt x="49" y="43"/>
                    <a:pt x="45" y="53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1"/>
                    <a:pt x="30" y="50"/>
                    <a:pt x="28" y="48"/>
                  </a:cubicBezTo>
                  <a:cubicBezTo>
                    <a:pt x="27" y="48"/>
                    <a:pt x="26" y="48"/>
                    <a:pt x="25" y="47"/>
                  </a:cubicBezTo>
                  <a:cubicBezTo>
                    <a:pt x="23" y="46"/>
                    <a:pt x="22" y="44"/>
                    <a:pt x="21" y="43"/>
                  </a:cubicBezTo>
                  <a:cubicBezTo>
                    <a:pt x="18" y="43"/>
                    <a:pt x="16" y="45"/>
                    <a:pt x="14" y="46"/>
                  </a:cubicBezTo>
                  <a:cubicBezTo>
                    <a:pt x="11" y="47"/>
                    <a:pt x="7" y="48"/>
                    <a:pt x="4" y="49"/>
                  </a:cubicBezTo>
                  <a:cubicBezTo>
                    <a:pt x="3" y="50"/>
                    <a:pt x="2" y="51"/>
                    <a:pt x="0" y="50"/>
                  </a:cubicBezTo>
                  <a:close/>
                  <a:moveTo>
                    <a:pt x="63" y="26"/>
                  </a:moveTo>
                  <a:cubicBezTo>
                    <a:pt x="76" y="25"/>
                    <a:pt x="73" y="11"/>
                    <a:pt x="67" y="6"/>
                  </a:cubicBezTo>
                  <a:cubicBezTo>
                    <a:pt x="64" y="4"/>
                    <a:pt x="61" y="3"/>
                    <a:pt x="59" y="2"/>
                  </a:cubicBezTo>
                  <a:cubicBezTo>
                    <a:pt x="55" y="3"/>
                    <a:pt x="51" y="8"/>
                    <a:pt x="53" y="12"/>
                  </a:cubicBezTo>
                  <a:cubicBezTo>
                    <a:pt x="55" y="12"/>
                    <a:pt x="57" y="10"/>
                    <a:pt x="59" y="10"/>
                  </a:cubicBezTo>
                  <a:cubicBezTo>
                    <a:pt x="61" y="10"/>
                    <a:pt x="62" y="11"/>
                    <a:pt x="64" y="12"/>
                  </a:cubicBezTo>
                  <a:cubicBezTo>
                    <a:pt x="66" y="14"/>
                    <a:pt x="68" y="18"/>
                    <a:pt x="67" y="22"/>
                  </a:cubicBezTo>
                  <a:cubicBezTo>
                    <a:pt x="65" y="23"/>
                    <a:pt x="64" y="23"/>
                    <a:pt x="62" y="25"/>
                  </a:cubicBezTo>
                  <a:cubicBezTo>
                    <a:pt x="62" y="25"/>
                    <a:pt x="63" y="25"/>
                    <a:pt x="63" y="26"/>
                  </a:cubicBezTo>
                  <a:close/>
                  <a:moveTo>
                    <a:pt x="57" y="13"/>
                  </a:moveTo>
                  <a:cubicBezTo>
                    <a:pt x="52" y="14"/>
                    <a:pt x="48" y="15"/>
                    <a:pt x="43" y="18"/>
                  </a:cubicBezTo>
                  <a:cubicBezTo>
                    <a:pt x="46" y="22"/>
                    <a:pt x="49" y="25"/>
                    <a:pt x="50" y="31"/>
                  </a:cubicBezTo>
                  <a:cubicBezTo>
                    <a:pt x="53" y="29"/>
                    <a:pt x="56" y="28"/>
                    <a:pt x="57" y="26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4"/>
                    <a:pt x="58" y="25"/>
                    <a:pt x="59" y="25"/>
                  </a:cubicBezTo>
                  <a:cubicBezTo>
                    <a:pt x="61" y="23"/>
                    <a:pt x="65" y="22"/>
                    <a:pt x="65" y="18"/>
                  </a:cubicBezTo>
                  <a:cubicBezTo>
                    <a:pt x="61" y="20"/>
                    <a:pt x="58" y="24"/>
                    <a:pt x="55" y="25"/>
                  </a:cubicBezTo>
                  <a:cubicBezTo>
                    <a:pt x="57" y="21"/>
                    <a:pt x="62" y="20"/>
                    <a:pt x="65" y="16"/>
                  </a:cubicBezTo>
                  <a:cubicBezTo>
                    <a:pt x="61" y="16"/>
                    <a:pt x="59" y="19"/>
                    <a:pt x="55" y="20"/>
                  </a:cubicBezTo>
                  <a:cubicBezTo>
                    <a:pt x="57" y="17"/>
                    <a:pt x="61" y="17"/>
                    <a:pt x="63" y="14"/>
                  </a:cubicBezTo>
                  <a:cubicBezTo>
                    <a:pt x="62" y="13"/>
                    <a:pt x="60" y="12"/>
                    <a:pt x="58" y="13"/>
                  </a:cubicBezTo>
                  <a:cubicBezTo>
                    <a:pt x="58" y="13"/>
                    <a:pt x="59" y="12"/>
                    <a:pt x="58" y="12"/>
                  </a:cubicBezTo>
                  <a:cubicBezTo>
                    <a:pt x="58" y="13"/>
                    <a:pt x="57" y="13"/>
                    <a:pt x="57" y="13"/>
                  </a:cubicBezTo>
                  <a:close/>
                  <a:moveTo>
                    <a:pt x="47" y="40"/>
                  </a:moveTo>
                  <a:cubicBezTo>
                    <a:pt x="48" y="38"/>
                    <a:pt x="49" y="36"/>
                    <a:pt x="49" y="34"/>
                  </a:cubicBezTo>
                  <a:cubicBezTo>
                    <a:pt x="47" y="22"/>
                    <a:pt x="40" y="15"/>
                    <a:pt x="28" y="13"/>
                  </a:cubicBezTo>
                  <a:cubicBezTo>
                    <a:pt x="38" y="19"/>
                    <a:pt x="45" y="27"/>
                    <a:pt x="47" y="40"/>
                  </a:cubicBezTo>
                  <a:close/>
                  <a:moveTo>
                    <a:pt x="46" y="44"/>
                  </a:moveTo>
                  <a:cubicBezTo>
                    <a:pt x="45" y="42"/>
                    <a:pt x="46" y="39"/>
                    <a:pt x="45" y="37"/>
                  </a:cubicBezTo>
                  <a:cubicBezTo>
                    <a:pt x="43" y="28"/>
                    <a:pt x="37" y="21"/>
                    <a:pt x="30" y="16"/>
                  </a:cubicBezTo>
                  <a:cubicBezTo>
                    <a:pt x="29" y="15"/>
                    <a:pt x="26" y="14"/>
                    <a:pt x="25" y="14"/>
                  </a:cubicBezTo>
                  <a:cubicBezTo>
                    <a:pt x="23" y="14"/>
                    <a:pt x="20" y="15"/>
                    <a:pt x="19" y="16"/>
                  </a:cubicBezTo>
                  <a:cubicBezTo>
                    <a:pt x="18" y="19"/>
                    <a:pt x="17" y="23"/>
                    <a:pt x="17" y="27"/>
                  </a:cubicBezTo>
                  <a:cubicBezTo>
                    <a:pt x="17" y="28"/>
                    <a:pt x="17" y="30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3" y="34"/>
                    <a:pt x="26" y="32"/>
                    <a:pt x="29" y="28"/>
                  </a:cubicBezTo>
                  <a:cubicBezTo>
                    <a:pt x="32" y="30"/>
                    <a:pt x="33" y="32"/>
                    <a:pt x="33" y="36"/>
                  </a:cubicBezTo>
                  <a:cubicBezTo>
                    <a:pt x="33" y="36"/>
                    <a:pt x="33" y="36"/>
                    <a:pt x="32" y="37"/>
                  </a:cubicBezTo>
                  <a:cubicBezTo>
                    <a:pt x="29" y="38"/>
                    <a:pt x="26" y="40"/>
                    <a:pt x="23" y="42"/>
                  </a:cubicBezTo>
                  <a:cubicBezTo>
                    <a:pt x="26" y="49"/>
                    <a:pt x="42" y="53"/>
                    <a:pt x="46" y="44"/>
                  </a:cubicBezTo>
                  <a:close/>
                  <a:moveTo>
                    <a:pt x="63" y="27"/>
                  </a:moveTo>
                  <a:cubicBezTo>
                    <a:pt x="62" y="27"/>
                    <a:pt x="61" y="26"/>
                    <a:pt x="60" y="27"/>
                  </a:cubicBezTo>
                  <a:cubicBezTo>
                    <a:pt x="60" y="28"/>
                    <a:pt x="62" y="28"/>
                    <a:pt x="62" y="28"/>
                  </a:cubicBezTo>
                  <a:cubicBezTo>
                    <a:pt x="63" y="29"/>
                    <a:pt x="64" y="29"/>
                    <a:pt x="64" y="29"/>
                  </a:cubicBezTo>
                  <a:cubicBezTo>
                    <a:pt x="69" y="31"/>
                    <a:pt x="74" y="26"/>
                    <a:pt x="73" y="20"/>
                  </a:cubicBezTo>
                  <a:cubicBezTo>
                    <a:pt x="74" y="20"/>
                    <a:pt x="73" y="19"/>
                    <a:pt x="73" y="20"/>
                  </a:cubicBezTo>
                  <a:cubicBezTo>
                    <a:pt x="72" y="24"/>
                    <a:pt x="69" y="28"/>
                    <a:pt x="63" y="27"/>
                  </a:cubicBezTo>
                  <a:close/>
                  <a:moveTo>
                    <a:pt x="29" y="31"/>
                  </a:moveTo>
                  <a:cubicBezTo>
                    <a:pt x="22" y="36"/>
                    <a:pt x="14" y="41"/>
                    <a:pt x="7" y="45"/>
                  </a:cubicBezTo>
                  <a:cubicBezTo>
                    <a:pt x="11" y="44"/>
                    <a:pt x="16" y="42"/>
                    <a:pt x="20" y="41"/>
                  </a:cubicBezTo>
                  <a:cubicBezTo>
                    <a:pt x="21" y="40"/>
                    <a:pt x="22" y="39"/>
                    <a:pt x="23" y="39"/>
                  </a:cubicBezTo>
                  <a:cubicBezTo>
                    <a:pt x="26" y="37"/>
                    <a:pt x="30" y="37"/>
                    <a:pt x="31" y="33"/>
                  </a:cubicBezTo>
                  <a:cubicBezTo>
                    <a:pt x="30" y="33"/>
                    <a:pt x="30" y="32"/>
                    <a:pt x="2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81">
              <a:extLst>
                <a:ext uri="{FF2B5EF4-FFF2-40B4-BE49-F238E27FC236}">
                  <a16:creationId xmlns:a16="http://schemas.microsoft.com/office/drawing/2014/main" id="{A12F8F8D-294A-4AFA-AB82-738828B65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48" y="3550"/>
              <a:ext cx="272" cy="403"/>
            </a:xfrm>
            <a:custGeom>
              <a:avLst/>
              <a:gdLst>
                <a:gd name="T0" fmla="*/ 21 w 55"/>
                <a:gd name="T1" fmla="*/ 20 h 81"/>
                <a:gd name="T2" fmla="*/ 40 w 55"/>
                <a:gd name="T3" fmla="*/ 20 h 81"/>
                <a:gd name="T4" fmla="*/ 38 w 55"/>
                <a:gd name="T5" fmla="*/ 38 h 81"/>
                <a:gd name="T6" fmla="*/ 44 w 55"/>
                <a:gd name="T7" fmla="*/ 52 h 81"/>
                <a:gd name="T8" fmla="*/ 47 w 55"/>
                <a:gd name="T9" fmla="*/ 52 h 81"/>
                <a:gd name="T10" fmla="*/ 54 w 55"/>
                <a:gd name="T11" fmla="*/ 60 h 81"/>
                <a:gd name="T12" fmla="*/ 55 w 55"/>
                <a:gd name="T13" fmla="*/ 64 h 81"/>
                <a:gd name="T14" fmla="*/ 51 w 55"/>
                <a:gd name="T15" fmla="*/ 72 h 81"/>
                <a:gd name="T16" fmla="*/ 45 w 55"/>
                <a:gd name="T17" fmla="*/ 77 h 81"/>
                <a:gd name="T18" fmla="*/ 31 w 55"/>
                <a:gd name="T19" fmla="*/ 80 h 81"/>
                <a:gd name="T20" fmla="*/ 26 w 55"/>
                <a:gd name="T21" fmla="*/ 74 h 81"/>
                <a:gd name="T22" fmla="*/ 29 w 55"/>
                <a:gd name="T23" fmla="*/ 60 h 81"/>
                <a:gd name="T24" fmla="*/ 19 w 55"/>
                <a:gd name="T25" fmla="*/ 50 h 81"/>
                <a:gd name="T26" fmla="*/ 3 w 55"/>
                <a:gd name="T27" fmla="*/ 40 h 81"/>
                <a:gd name="T28" fmla="*/ 15 w 55"/>
                <a:gd name="T29" fmla="*/ 23 h 81"/>
                <a:gd name="T30" fmla="*/ 6 w 55"/>
                <a:gd name="T31" fmla="*/ 11 h 81"/>
                <a:gd name="T32" fmla="*/ 4 w 55"/>
                <a:gd name="T33" fmla="*/ 0 h 81"/>
                <a:gd name="T34" fmla="*/ 21 w 55"/>
                <a:gd name="T35" fmla="*/ 20 h 81"/>
                <a:gd name="T36" fmla="*/ 16 w 55"/>
                <a:gd name="T37" fmla="*/ 22 h 81"/>
                <a:gd name="T38" fmla="*/ 19 w 55"/>
                <a:gd name="T39" fmla="*/ 21 h 81"/>
                <a:gd name="T40" fmla="*/ 5 w 55"/>
                <a:gd name="T41" fmla="*/ 4 h 81"/>
                <a:gd name="T42" fmla="*/ 16 w 55"/>
                <a:gd name="T43" fmla="*/ 22 h 81"/>
                <a:gd name="T44" fmla="*/ 36 w 55"/>
                <a:gd name="T45" fmla="*/ 21 h 81"/>
                <a:gd name="T46" fmla="*/ 21 w 55"/>
                <a:gd name="T47" fmla="*/ 21 h 81"/>
                <a:gd name="T48" fmla="*/ 21 w 55"/>
                <a:gd name="T49" fmla="*/ 22 h 81"/>
                <a:gd name="T50" fmla="*/ 19 w 55"/>
                <a:gd name="T51" fmla="*/ 22 h 81"/>
                <a:gd name="T52" fmla="*/ 11 w 55"/>
                <a:gd name="T53" fmla="*/ 29 h 81"/>
                <a:gd name="T54" fmla="*/ 7 w 55"/>
                <a:gd name="T55" fmla="*/ 35 h 81"/>
                <a:gd name="T56" fmla="*/ 5 w 55"/>
                <a:gd name="T57" fmla="*/ 40 h 81"/>
                <a:gd name="T58" fmla="*/ 11 w 55"/>
                <a:gd name="T59" fmla="*/ 44 h 81"/>
                <a:gd name="T60" fmla="*/ 12 w 55"/>
                <a:gd name="T61" fmla="*/ 44 h 81"/>
                <a:gd name="T62" fmla="*/ 17 w 55"/>
                <a:gd name="T63" fmla="*/ 45 h 81"/>
                <a:gd name="T64" fmla="*/ 37 w 55"/>
                <a:gd name="T65" fmla="*/ 36 h 81"/>
                <a:gd name="T66" fmla="*/ 39 w 55"/>
                <a:gd name="T67" fmla="*/ 23 h 81"/>
                <a:gd name="T68" fmla="*/ 36 w 55"/>
                <a:gd name="T69" fmla="*/ 21 h 81"/>
                <a:gd name="T70" fmla="*/ 32 w 55"/>
                <a:gd name="T71" fmla="*/ 54 h 81"/>
                <a:gd name="T72" fmla="*/ 29 w 55"/>
                <a:gd name="T73" fmla="*/ 48 h 81"/>
                <a:gd name="T74" fmla="*/ 34 w 55"/>
                <a:gd name="T75" fmla="*/ 56 h 81"/>
                <a:gd name="T76" fmla="*/ 42 w 55"/>
                <a:gd name="T77" fmla="*/ 53 h 81"/>
                <a:gd name="T78" fmla="*/ 36 w 55"/>
                <a:gd name="T79" fmla="*/ 38 h 81"/>
                <a:gd name="T80" fmla="*/ 19 w 55"/>
                <a:gd name="T81" fmla="*/ 46 h 81"/>
                <a:gd name="T82" fmla="*/ 30 w 55"/>
                <a:gd name="T83" fmla="*/ 59 h 81"/>
                <a:gd name="T84" fmla="*/ 32 w 55"/>
                <a:gd name="T85" fmla="*/ 57 h 81"/>
                <a:gd name="T86" fmla="*/ 27 w 55"/>
                <a:gd name="T87" fmla="*/ 49 h 81"/>
                <a:gd name="T88" fmla="*/ 32 w 55"/>
                <a:gd name="T89" fmla="*/ 54 h 81"/>
                <a:gd name="T90" fmla="*/ 53 w 55"/>
                <a:gd name="T91" fmla="*/ 59 h 81"/>
                <a:gd name="T92" fmla="*/ 48 w 55"/>
                <a:gd name="T93" fmla="*/ 54 h 81"/>
                <a:gd name="T94" fmla="*/ 40 w 55"/>
                <a:gd name="T95" fmla="*/ 54 h 81"/>
                <a:gd name="T96" fmla="*/ 39 w 55"/>
                <a:gd name="T97" fmla="*/ 55 h 81"/>
                <a:gd name="T98" fmla="*/ 31 w 55"/>
                <a:gd name="T99" fmla="*/ 61 h 81"/>
                <a:gd name="T100" fmla="*/ 30 w 55"/>
                <a:gd name="T101" fmla="*/ 61 h 81"/>
                <a:gd name="T102" fmla="*/ 29 w 55"/>
                <a:gd name="T103" fmla="*/ 75 h 81"/>
                <a:gd name="T104" fmla="*/ 29 w 55"/>
                <a:gd name="T105" fmla="*/ 71 h 81"/>
                <a:gd name="T106" fmla="*/ 37 w 55"/>
                <a:gd name="T107" fmla="*/ 62 h 81"/>
                <a:gd name="T108" fmla="*/ 53 w 55"/>
                <a:gd name="T109" fmla="*/ 64 h 81"/>
                <a:gd name="T110" fmla="*/ 53 w 55"/>
                <a:gd name="T111" fmla="*/ 59 h 81"/>
                <a:gd name="T112" fmla="*/ 52 w 55"/>
                <a:gd name="T113" fmla="*/ 67 h 81"/>
                <a:gd name="T114" fmla="*/ 50 w 55"/>
                <a:gd name="T115" fmla="*/ 62 h 81"/>
                <a:gd name="T116" fmla="*/ 32 w 55"/>
                <a:gd name="T117" fmla="*/ 78 h 81"/>
                <a:gd name="T118" fmla="*/ 52 w 55"/>
                <a:gd name="T119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" h="81">
                  <a:moveTo>
                    <a:pt x="21" y="20"/>
                  </a:moveTo>
                  <a:cubicBezTo>
                    <a:pt x="26" y="17"/>
                    <a:pt x="34" y="19"/>
                    <a:pt x="40" y="20"/>
                  </a:cubicBezTo>
                  <a:cubicBezTo>
                    <a:pt x="41" y="27"/>
                    <a:pt x="41" y="32"/>
                    <a:pt x="38" y="38"/>
                  </a:cubicBezTo>
                  <a:cubicBezTo>
                    <a:pt x="39" y="43"/>
                    <a:pt x="41" y="48"/>
                    <a:pt x="44" y="52"/>
                  </a:cubicBezTo>
                  <a:cubicBezTo>
                    <a:pt x="45" y="52"/>
                    <a:pt x="46" y="53"/>
                    <a:pt x="47" y="52"/>
                  </a:cubicBezTo>
                  <a:cubicBezTo>
                    <a:pt x="50" y="54"/>
                    <a:pt x="54" y="55"/>
                    <a:pt x="54" y="60"/>
                  </a:cubicBezTo>
                  <a:cubicBezTo>
                    <a:pt x="55" y="61"/>
                    <a:pt x="55" y="62"/>
                    <a:pt x="55" y="64"/>
                  </a:cubicBezTo>
                  <a:cubicBezTo>
                    <a:pt x="54" y="67"/>
                    <a:pt x="53" y="69"/>
                    <a:pt x="51" y="72"/>
                  </a:cubicBezTo>
                  <a:cubicBezTo>
                    <a:pt x="49" y="74"/>
                    <a:pt x="48" y="75"/>
                    <a:pt x="45" y="77"/>
                  </a:cubicBezTo>
                  <a:cubicBezTo>
                    <a:pt x="41" y="79"/>
                    <a:pt x="35" y="81"/>
                    <a:pt x="31" y="80"/>
                  </a:cubicBezTo>
                  <a:cubicBezTo>
                    <a:pt x="29" y="79"/>
                    <a:pt x="27" y="77"/>
                    <a:pt x="26" y="74"/>
                  </a:cubicBezTo>
                  <a:cubicBezTo>
                    <a:pt x="24" y="69"/>
                    <a:pt x="26" y="64"/>
                    <a:pt x="29" y="60"/>
                  </a:cubicBezTo>
                  <a:cubicBezTo>
                    <a:pt x="26" y="57"/>
                    <a:pt x="22" y="54"/>
                    <a:pt x="19" y="50"/>
                  </a:cubicBezTo>
                  <a:cubicBezTo>
                    <a:pt x="14" y="47"/>
                    <a:pt x="7" y="45"/>
                    <a:pt x="3" y="40"/>
                  </a:cubicBezTo>
                  <a:cubicBezTo>
                    <a:pt x="5" y="33"/>
                    <a:pt x="9" y="27"/>
                    <a:pt x="15" y="23"/>
                  </a:cubicBezTo>
                  <a:cubicBezTo>
                    <a:pt x="11" y="20"/>
                    <a:pt x="10" y="14"/>
                    <a:pt x="6" y="11"/>
                  </a:cubicBezTo>
                  <a:cubicBezTo>
                    <a:pt x="6" y="8"/>
                    <a:pt x="0" y="2"/>
                    <a:pt x="4" y="0"/>
                  </a:cubicBezTo>
                  <a:cubicBezTo>
                    <a:pt x="10" y="7"/>
                    <a:pt x="14" y="14"/>
                    <a:pt x="21" y="20"/>
                  </a:cubicBezTo>
                  <a:close/>
                  <a:moveTo>
                    <a:pt x="16" y="22"/>
                  </a:moveTo>
                  <a:cubicBezTo>
                    <a:pt x="17" y="22"/>
                    <a:pt x="18" y="21"/>
                    <a:pt x="19" y="21"/>
                  </a:cubicBezTo>
                  <a:cubicBezTo>
                    <a:pt x="14" y="15"/>
                    <a:pt x="10" y="9"/>
                    <a:pt x="5" y="4"/>
                  </a:cubicBezTo>
                  <a:cubicBezTo>
                    <a:pt x="8" y="11"/>
                    <a:pt x="12" y="17"/>
                    <a:pt x="16" y="22"/>
                  </a:cubicBezTo>
                  <a:close/>
                  <a:moveTo>
                    <a:pt x="36" y="21"/>
                  </a:moveTo>
                  <a:cubicBezTo>
                    <a:pt x="31" y="20"/>
                    <a:pt x="26" y="19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6" y="24"/>
                    <a:pt x="13" y="26"/>
                    <a:pt x="11" y="29"/>
                  </a:cubicBezTo>
                  <a:cubicBezTo>
                    <a:pt x="9" y="31"/>
                    <a:pt x="8" y="33"/>
                    <a:pt x="7" y="35"/>
                  </a:cubicBezTo>
                  <a:cubicBezTo>
                    <a:pt x="6" y="37"/>
                    <a:pt x="4" y="38"/>
                    <a:pt x="5" y="40"/>
                  </a:cubicBezTo>
                  <a:cubicBezTo>
                    <a:pt x="7" y="41"/>
                    <a:pt x="9" y="43"/>
                    <a:pt x="11" y="44"/>
                  </a:cubicBezTo>
                  <a:cubicBezTo>
                    <a:pt x="11" y="44"/>
                    <a:pt x="12" y="44"/>
                    <a:pt x="12" y="44"/>
                  </a:cubicBezTo>
                  <a:cubicBezTo>
                    <a:pt x="14" y="45"/>
                    <a:pt x="15" y="47"/>
                    <a:pt x="17" y="45"/>
                  </a:cubicBezTo>
                  <a:cubicBezTo>
                    <a:pt x="20" y="39"/>
                    <a:pt x="29" y="36"/>
                    <a:pt x="37" y="36"/>
                  </a:cubicBezTo>
                  <a:cubicBezTo>
                    <a:pt x="39" y="32"/>
                    <a:pt x="39" y="28"/>
                    <a:pt x="39" y="23"/>
                  </a:cubicBezTo>
                  <a:cubicBezTo>
                    <a:pt x="38" y="22"/>
                    <a:pt x="37" y="22"/>
                    <a:pt x="36" y="21"/>
                  </a:cubicBezTo>
                  <a:close/>
                  <a:moveTo>
                    <a:pt x="32" y="54"/>
                  </a:moveTo>
                  <a:cubicBezTo>
                    <a:pt x="31" y="53"/>
                    <a:pt x="29" y="50"/>
                    <a:pt x="29" y="48"/>
                  </a:cubicBezTo>
                  <a:cubicBezTo>
                    <a:pt x="31" y="50"/>
                    <a:pt x="33" y="53"/>
                    <a:pt x="34" y="56"/>
                  </a:cubicBezTo>
                  <a:cubicBezTo>
                    <a:pt x="37" y="55"/>
                    <a:pt x="39" y="53"/>
                    <a:pt x="42" y="53"/>
                  </a:cubicBezTo>
                  <a:cubicBezTo>
                    <a:pt x="39" y="48"/>
                    <a:pt x="39" y="42"/>
                    <a:pt x="36" y="38"/>
                  </a:cubicBezTo>
                  <a:cubicBezTo>
                    <a:pt x="28" y="37"/>
                    <a:pt x="21" y="41"/>
                    <a:pt x="19" y="46"/>
                  </a:cubicBezTo>
                  <a:cubicBezTo>
                    <a:pt x="21" y="51"/>
                    <a:pt x="27" y="55"/>
                    <a:pt x="30" y="59"/>
                  </a:cubicBezTo>
                  <a:cubicBezTo>
                    <a:pt x="31" y="58"/>
                    <a:pt x="32" y="58"/>
                    <a:pt x="32" y="57"/>
                  </a:cubicBezTo>
                  <a:cubicBezTo>
                    <a:pt x="31" y="54"/>
                    <a:pt x="28" y="53"/>
                    <a:pt x="27" y="49"/>
                  </a:cubicBezTo>
                  <a:cubicBezTo>
                    <a:pt x="29" y="51"/>
                    <a:pt x="30" y="53"/>
                    <a:pt x="32" y="54"/>
                  </a:cubicBezTo>
                  <a:close/>
                  <a:moveTo>
                    <a:pt x="53" y="59"/>
                  </a:moveTo>
                  <a:cubicBezTo>
                    <a:pt x="51" y="58"/>
                    <a:pt x="50" y="55"/>
                    <a:pt x="48" y="54"/>
                  </a:cubicBezTo>
                  <a:cubicBezTo>
                    <a:pt x="46" y="54"/>
                    <a:pt x="42" y="54"/>
                    <a:pt x="40" y="54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6" y="57"/>
                    <a:pt x="32" y="58"/>
                    <a:pt x="31" y="61"/>
                  </a:cubicBezTo>
                  <a:cubicBezTo>
                    <a:pt x="31" y="61"/>
                    <a:pt x="31" y="61"/>
                    <a:pt x="30" y="61"/>
                  </a:cubicBezTo>
                  <a:cubicBezTo>
                    <a:pt x="28" y="65"/>
                    <a:pt x="25" y="72"/>
                    <a:pt x="29" y="75"/>
                  </a:cubicBezTo>
                  <a:cubicBezTo>
                    <a:pt x="29" y="74"/>
                    <a:pt x="29" y="73"/>
                    <a:pt x="29" y="71"/>
                  </a:cubicBezTo>
                  <a:cubicBezTo>
                    <a:pt x="30" y="68"/>
                    <a:pt x="34" y="64"/>
                    <a:pt x="37" y="62"/>
                  </a:cubicBezTo>
                  <a:cubicBezTo>
                    <a:pt x="42" y="58"/>
                    <a:pt x="50" y="57"/>
                    <a:pt x="53" y="64"/>
                  </a:cubicBezTo>
                  <a:cubicBezTo>
                    <a:pt x="53" y="62"/>
                    <a:pt x="53" y="61"/>
                    <a:pt x="53" y="59"/>
                  </a:cubicBezTo>
                  <a:close/>
                  <a:moveTo>
                    <a:pt x="52" y="67"/>
                  </a:moveTo>
                  <a:cubicBezTo>
                    <a:pt x="52" y="65"/>
                    <a:pt x="51" y="63"/>
                    <a:pt x="50" y="62"/>
                  </a:cubicBezTo>
                  <a:cubicBezTo>
                    <a:pt x="42" y="57"/>
                    <a:pt x="26" y="70"/>
                    <a:pt x="32" y="78"/>
                  </a:cubicBezTo>
                  <a:cubicBezTo>
                    <a:pt x="41" y="79"/>
                    <a:pt x="49" y="74"/>
                    <a:pt x="52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EA07BC-4755-4BDA-B102-9FAE17681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5" y="1680763"/>
            <a:ext cx="11246989" cy="50756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3705B-2A71-72B3-22B3-E18D98C1488D}"/>
              </a:ext>
            </a:extLst>
          </p:cNvPr>
          <p:cNvSpPr/>
          <p:nvPr/>
        </p:nvSpPr>
        <p:spPr>
          <a:xfrm>
            <a:off x="1862482" y="5823045"/>
            <a:ext cx="4744070" cy="4959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ĐƯỜNG HƯƠNG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LIỆU” </a:t>
            </a:r>
            <a:endParaRPr lang="en-US" sz="1400" dirty="0"/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D0422789-0851-445D-8562-6A7C62E1EE3C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EAF5F4E-58EA-C896-3E16-12B49A215ADF}"/>
              </a:ext>
            </a:extLst>
          </p:cNvPr>
          <p:cNvSpPr txBox="1"/>
          <p:nvPr/>
        </p:nvSpPr>
        <p:spPr>
          <a:xfrm>
            <a:off x="341524" y="104090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0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47"/>
            <a:ext cx="12192000" cy="1223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A946F9-50EB-4109-A19C-9CD618E32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215467"/>
            <a:ext cx="3364099" cy="495914"/>
          </a:xfrm>
          <a:prstGeom prst="rect">
            <a:avLst/>
          </a:prstGeom>
        </p:spPr>
      </p:pic>
      <p:sp>
        <p:nvSpPr>
          <p:cNvPr id="10" name="Freeform 145">
            <a:extLst>
              <a:ext uri="{FF2B5EF4-FFF2-40B4-BE49-F238E27FC236}">
                <a16:creationId xmlns:a16="http://schemas.microsoft.com/office/drawing/2014/main" id="{423D178A-6B63-4353-B570-3E7C2C0DC497}"/>
              </a:ext>
            </a:extLst>
          </p:cNvPr>
          <p:cNvSpPr>
            <a:spLocks noEditPoints="1"/>
          </p:cNvSpPr>
          <p:nvPr/>
        </p:nvSpPr>
        <p:spPr bwMode="auto">
          <a:xfrm>
            <a:off x="4507944" y="5581712"/>
            <a:ext cx="1390832" cy="1187940"/>
          </a:xfrm>
          <a:custGeom>
            <a:avLst/>
            <a:gdLst>
              <a:gd name="T0" fmla="*/ 101 w 238"/>
              <a:gd name="T1" fmla="*/ 32 h 203"/>
              <a:gd name="T2" fmla="*/ 188 w 238"/>
              <a:gd name="T3" fmla="*/ 87 h 203"/>
              <a:gd name="T4" fmla="*/ 234 w 238"/>
              <a:gd name="T5" fmla="*/ 141 h 203"/>
              <a:gd name="T6" fmla="*/ 140 w 238"/>
              <a:gd name="T7" fmla="*/ 201 h 203"/>
              <a:gd name="T8" fmla="*/ 32 w 238"/>
              <a:gd name="T9" fmla="*/ 188 h 203"/>
              <a:gd name="T10" fmla="*/ 6 w 238"/>
              <a:gd name="T11" fmla="*/ 171 h 203"/>
              <a:gd name="T12" fmla="*/ 21 w 238"/>
              <a:gd name="T13" fmla="*/ 138 h 203"/>
              <a:gd name="T14" fmla="*/ 13 w 238"/>
              <a:gd name="T15" fmla="*/ 118 h 203"/>
              <a:gd name="T16" fmla="*/ 47 w 238"/>
              <a:gd name="T17" fmla="*/ 85 h 203"/>
              <a:gd name="T18" fmla="*/ 79 w 238"/>
              <a:gd name="T19" fmla="*/ 36 h 203"/>
              <a:gd name="T20" fmla="*/ 82 w 238"/>
              <a:gd name="T21" fmla="*/ 20 h 203"/>
              <a:gd name="T22" fmla="*/ 91 w 238"/>
              <a:gd name="T23" fmla="*/ 12 h 203"/>
              <a:gd name="T24" fmla="*/ 129 w 238"/>
              <a:gd name="T25" fmla="*/ 6 h 203"/>
              <a:gd name="T26" fmla="*/ 107 w 238"/>
              <a:gd name="T27" fmla="*/ 4 h 203"/>
              <a:gd name="T28" fmla="*/ 84 w 238"/>
              <a:gd name="T29" fmla="*/ 33 h 203"/>
              <a:gd name="T30" fmla="*/ 97 w 238"/>
              <a:gd name="T31" fmla="*/ 19 h 203"/>
              <a:gd name="T32" fmla="*/ 108 w 238"/>
              <a:gd name="T33" fmla="*/ 16 h 203"/>
              <a:gd name="T34" fmla="*/ 91 w 238"/>
              <a:gd name="T35" fmla="*/ 28 h 203"/>
              <a:gd name="T36" fmla="*/ 99 w 238"/>
              <a:gd name="T37" fmla="*/ 30 h 203"/>
              <a:gd name="T38" fmla="*/ 81 w 238"/>
              <a:gd name="T39" fmla="*/ 6 h 203"/>
              <a:gd name="T40" fmla="*/ 82 w 238"/>
              <a:gd name="T41" fmla="*/ 32 h 203"/>
              <a:gd name="T42" fmla="*/ 109 w 238"/>
              <a:gd name="T43" fmla="*/ 101 h 203"/>
              <a:gd name="T44" fmla="*/ 93 w 238"/>
              <a:gd name="T45" fmla="*/ 36 h 203"/>
              <a:gd name="T46" fmla="*/ 80 w 238"/>
              <a:gd name="T47" fmla="*/ 41 h 203"/>
              <a:gd name="T48" fmla="*/ 55 w 238"/>
              <a:gd name="T49" fmla="*/ 95 h 203"/>
              <a:gd name="T50" fmla="*/ 95 w 238"/>
              <a:gd name="T51" fmla="*/ 96 h 203"/>
              <a:gd name="T52" fmla="*/ 25 w 238"/>
              <a:gd name="T53" fmla="*/ 107 h 203"/>
              <a:gd name="T54" fmla="*/ 137 w 238"/>
              <a:gd name="T55" fmla="*/ 124 h 203"/>
              <a:gd name="T56" fmla="*/ 201 w 238"/>
              <a:gd name="T57" fmla="*/ 90 h 203"/>
              <a:gd name="T58" fmla="*/ 132 w 238"/>
              <a:gd name="T59" fmla="*/ 85 h 203"/>
              <a:gd name="T60" fmla="*/ 90 w 238"/>
              <a:gd name="T61" fmla="*/ 110 h 203"/>
              <a:gd name="T62" fmla="*/ 190 w 238"/>
              <a:gd name="T63" fmla="*/ 126 h 203"/>
              <a:gd name="T64" fmla="*/ 200 w 238"/>
              <a:gd name="T65" fmla="*/ 97 h 203"/>
              <a:gd name="T66" fmla="*/ 87 w 238"/>
              <a:gd name="T67" fmla="*/ 106 h 203"/>
              <a:gd name="T68" fmla="*/ 80 w 238"/>
              <a:gd name="T69" fmla="*/ 107 h 203"/>
              <a:gd name="T70" fmla="*/ 146 w 238"/>
              <a:gd name="T71" fmla="*/ 154 h 203"/>
              <a:gd name="T72" fmla="*/ 85 w 238"/>
              <a:gd name="T73" fmla="*/ 147 h 203"/>
              <a:gd name="T74" fmla="*/ 93 w 238"/>
              <a:gd name="T75" fmla="*/ 158 h 203"/>
              <a:gd name="T76" fmla="*/ 170 w 238"/>
              <a:gd name="T77" fmla="*/ 150 h 203"/>
              <a:gd name="T78" fmla="*/ 229 w 238"/>
              <a:gd name="T79" fmla="*/ 143 h 203"/>
              <a:gd name="T80" fmla="*/ 15 w 238"/>
              <a:gd name="T81" fmla="*/ 120 h 203"/>
              <a:gd name="T82" fmla="*/ 48 w 238"/>
              <a:gd name="T83" fmla="*/ 131 h 203"/>
              <a:gd name="T84" fmla="*/ 95 w 238"/>
              <a:gd name="T85" fmla="*/ 142 h 203"/>
              <a:gd name="T86" fmla="*/ 123 w 238"/>
              <a:gd name="T87" fmla="*/ 137 h 203"/>
              <a:gd name="T88" fmla="*/ 135 w 238"/>
              <a:gd name="T89" fmla="*/ 130 h 203"/>
              <a:gd name="T90" fmla="*/ 229 w 238"/>
              <a:gd name="T91" fmla="*/ 133 h 203"/>
              <a:gd name="T92" fmla="*/ 216 w 238"/>
              <a:gd name="T93" fmla="*/ 122 h 203"/>
              <a:gd name="T94" fmla="*/ 143 w 238"/>
              <a:gd name="T95" fmla="*/ 151 h 203"/>
              <a:gd name="T96" fmla="*/ 135 w 238"/>
              <a:gd name="T97" fmla="*/ 149 h 203"/>
              <a:gd name="T98" fmla="*/ 69 w 238"/>
              <a:gd name="T99" fmla="*/ 142 h 203"/>
              <a:gd name="T100" fmla="*/ 135 w 238"/>
              <a:gd name="T101" fmla="*/ 149 h 203"/>
              <a:gd name="T102" fmla="*/ 37 w 238"/>
              <a:gd name="T103" fmla="*/ 154 h 203"/>
              <a:gd name="T104" fmla="*/ 13 w 238"/>
              <a:gd name="T105" fmla="*/ 157 h 203"/>
              <a:gd name="T106" fmla="*/ 10 w 238"/>
              <a:gd name="T107" fmla="*/ 175 h 203"/>
              <a:gd name="T108" fmla="*/ 98 w 238"/>
              <a:gd name="T109" fmla="*/ 182 h 203"/>
              <a:gd name="T110" fmla="*/ 115 w 238"/>
              <a:gd name="T111" fmla="*/ 171 h 203"/>
              <a:gd name="T112" fmla="*/ 74 w 238"/>
              <a:gd name="T113" fmla="*/ 163 h 203"/>
              <a:gd name="T114" fmla="*/ 165 w 238"/>
              <a:gd name="T115" fmla="*/ 155 h 203"/>
              <a:gd name="T116" fmla="*/ 160 w 238"/>
              <a:gd name="T117" fmla="*/ 158 h 203"/>
              <a:gd name="T118" fmla="*/ 148 w 238"/>
              <a:gd name="T119" fmla="*/ 165 h 203"/>
              <a:gd name="T120" fmla="*/ 144 w 238"/>
              <a:gd name="T121" fmla="*/ 197 h 203"/>
              <a:gd name="T122" fmla="*/ 53 w 238"/>
              <a:gd name="T123" fmla="*/ 186 h 203"/>
              <a:gd name="T124" fmla="*/ 143 w 238"/>
              <a:gd name="T125" fmla="*/ 20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8" h="203">
                <a:moveTo>
                  <a:pt x="137" y="9"/>
                </a:moveTo>
                <a:cubicBezTo>
                  <a:pt x="138" y="10"/>
                  <a:pt x="137" y="11"/>
                  <a:pt x="136" y="12"/>
                </a:cubicBezTo>
                <a:cubicBezTo>
                  <a:pt x="134" y="14"/>
                  <a:pt x="132" y="16"/>
                  <a:pt x="131" y="18"/>
                </a:cubicBezTo>
                <a:cubicBezTo>
                  <a:pt x="128" y="20"/>
                  <a:pt x="123" y="21"/>
                  <a:pt x="119" y="22"/>
                </a:cubicBezTo>
                <a:cubicBezTo>
                  <a:pt x="117" y="29"/>
                  <a:pt x="111" y="32"/>
                  <a:pt x="104" y="28"/>
                </a:cubicBezTo>
                <a:cubicBezTo>
                  <a:pt x="103" y="29"/>
                  <a:pt x="102" y="31"/>
                  <a:pt x="101" y="32"/>
                </a:cubicBezTo>
                <a:cubicBezTo>
                  <a:pt x="97" y="34"/>
                  <a:pt x="92" y="32"/>
                  <a:pt x="89" y="35"/>
                </a:cubicBezTo>
                <a:cubicBezTo>
                  <a:pt x="101" y="32"/>
                  <a:pt x="114" y="36"/>
                  <a:pt x="121" y="43"/>
                </a:cubicBezTo>
                <a:cubicBezTo>
                  <a:pt x="128" y="54"/>
                  <a:pt x="126" y="73"/>
                  <a:pt x="121" y="86"/>
                </a:cubicBezTo>
                <a:cubicBezTo>
                  <a:pt x="130" y="81"/>
                  <a:pt x="143" y="84"/>
                  <a:pt x="155" y="85"/>
                </a:cubicBezTo>
                <a:cubicBezTo>
                  <a:pt x="162" y="86"/>
                  <a:pt x="168" y="86"/>
                  <a:pt x="175" y="86"/>
                </a:cubicBezTo>
                <a:cubicBezTo>
                  <a:pt x="180" y="86"/>
                  <a:pt x="184" y="87"/>
                  <a:pt x="188" y="87"/>
                </a:cubicBezTo>
                <a:cubicBezTo>
                  <a:pt x="194" y="87"/>
                  <a:pt x="204" y="89"/>
                  <a:pt x="210" y="87"/>
                </a:cubicBezTo>
                <a:cubicBezTo>
                  <a:pt x="212" y="87"/>
                  <a:pt x="213" y="88"/>
                  <a:pt x="214" y="88"/>
                </a:cubicBezTo>
                <a:cubicBezTo>
                  <a:pt x="216" y="89"/>
                  <a:pt x="218" y="90"/>
                  <a:pt x="220" y="91"/>
                </a:cubicBezTo>
                <a:cubicBezTo>
                  <a:pt x="222" y="95"/>
                  <a:pt x="223" y="102"/>
                  <a:pt x="220" y="106"/>
                </a:cubicBezTo>
                <a:cubicBezTo>
                  <a:pt x="223" y="107"/>
                  <a:pt x="228" y="107"/>
                  <a:pt x="229" y="107"/>
                </a:cubicBezTo>
                <a:cubicBezTo>
                  <a:pt x="237" y="113"/>
                  <a:pt x="238" y="130"/>
                  <a:pt x="234" y="141"/>
                </a:cubicBezTo>
                <a:cubicBezTo>
                  <a:pt x="215" y="157"/>
                  <a:pt x="194" y="172"/>
                  <a:pt x="173" y="186"/>
                </a:cubicBezTo>
                <a:cubicBezTo>
                  <a:pt x="172" y="187"/>
                  <a:pt x="172" y="187"/>
                  <a:pt x="172" y="188"/>
                </a:cubicBezTo>
                <a:cubicBezTo>
                  <a:pt x="171" y="188"/>
                  <a:pt x="171" y="188"/>
                  <a:pt x="170" y="188"/>
                </a:cubicBezTo>
                <a:cubicBezTo>
                  <a:pt x="165" y="192"/>
                  <a:pt x="159" y="195"/>
                  <a:pt x="153" y="199"/>
                </a:cubicBezTo>
                <a:cubicBezTo>
                  <a:pt x="152" y="200"/>
                  <a:pt x="149" y="202"/>
                  <a:pt x="148" y="203"/>
                </a:cubicBezTo>
                <a:cubicBezTo>
                  <a:pt x="145" y="203"/>
                  <a:pt x="143" y="202"/>
                  <a:pt x="140" y="201"/>
                </a:cubicBezTo>
                <a:cubicBezTo>
                  <a:pt x="138" y="201"/>
                  <a:pt x="135" y="202"/>
                  <a:pt x="133" y="201"/>
                </a:cubicBezTo>
                <a:cubicBezTo>
                  <a:pt x="130" y="201"/>
                  <a:pt x="128" y="201"/>
                  <a:pt x="126" y="200"/>
                </a:cubicBezTo>
                <a:cubicBezTo>
                  <a:pt x="117" y="199"/>
                  <a:pt x="105" y="198"/>
                  <a:pt x="96" y="198"/>
                </a:cubicBezTo>
                <a:cubicBezTo>
                  <a:pt x="87" y="197"/>
                  <a:pt x="80" y="197"/>
                  <a:pt x="73" y="196"/>
                </a:cubicBezTo>
                <a:cubicBezTo>
                  <a:pt x="66" y="195"/>
                  <a:pt x="58" y="192"/>
                  <a:pt x="50" y="191"/>
                </a:cubicBezTo>
                <a:cubicBezTo>
                  <a:pt x="44" y="190"/>
                  <a:pt x="39" y="189"/>
                  <a:pt x="32" y="188"/>
                </a:cubicBezTo>
                <a:cubicBezTo>
                  <a:pt x="27" y="187"/>
                  <a:pt x="20" y="185"/>
                  <a:pt x="13" y="184"/>
                </a:cubicBezTo>
                <a:cubicBezTo>
                  <a:pt x="12" y="183"/>
                  <a:pt x="10" y="183"/>
                  <a:pt x="9" y="183"/>
                </a:cubicBezTo>
                <a:cubicBezTo>
                  <a:pt x="7" y="183"/>
                  <a:pt x="6" y="182"/>
                  <a:pt x="5" y="182"/>
                </a:cubicBezTo>
                <a:cubicBezTo>
                  <a:pt x="3" y="182"/>
                  <a:pt x="2" y="183"/>
                  <a:pt x="0" y="182"/>
                </a:cubicBezTo>
                <a:cubicBezTo>
                  <a:pt x="0" y="178"/>
                  <a:pt x="4" y="175"/>
                  <a:pt x="8" y="175"/>
                </a:cubicBezTo>
                <a:cubicBezTo>
                  <a:pt x="8" y="173"/>
                  <a:pt x="6" y="173"/>
                  <a:pt x="6" y="171"/>
                </a:cubicBezTo>
                <a:cubicBezTo>
                  <a:pt x="6" y="169"/>
                  <a:pt x="8" y="168"/>
                  <a:pt x="9" y="166"/>
                </a:cubicBezTo>
                <a:cubicBezTo>
                  <a:pt x="7" y="161"/>
                  <a:pt x="11" y="157"/>
                  <a:pt x="8" y="153"/>
                </a:cubicBezTo>
                <a:cubicBezTo>
                  <a:pt x="8" y="152"/>
                  <a:pt x="9" y="152"/>
                  <a:pt x="9" y="151"/>
                </a:cubicBezTo>
                <a:cubicBezTo>
                  <a:pt x="6" y="151"/>
                  <a:pt x="3" y="151"/>
                  <a:pt x="1" y="149"/>
                </a:cubicBezTo>
                <a:cubicBezTo>
                  <a:pt x="1" y="148"/>
                  <a:pt x="1" y="147"/>
                  <a:pt x="2" y="146"/>
                </a:cubicBezTo>
                <a:cubicBezTo>
                  <a:pt x="8" y="143"/>
                  <a:pt x="16" y="141"/>
                  <a:pt x="21" y="138"/>
                </a:cubicBezTo>
                <a:cubicBezTo>
                  <a:pt x="19" y="137"/>
                  <a:pt x="15" y="137"/>
                  <a:pt x="12" y="137"/>
                </a:cubicBezTo>
                <a:cubicBezTo>
                  <a:pt x="11" y="136"/>
                  <a:pt x="10" y="136"/>
                  <a:pt x="9" y="136"/>
                </a:cubicBezTo>
                <a:cubicBezTo>
                  <a:pt x="7" y="135"/>
                  <a:pt x="5" y="136"/>
                  <a:pt x="5" y="133"/>
                </a:cubicBezTo>
                <a:cubicBezTo>
                  <a:pt x="6" y="132"/>
                  <a:pt x="8" y="130"/>
                  <a:pt x="10" y="130"/>
                </a:cubicBezTo>
                <a:cubicBezTo>
                  <a:pt x="10" y="126"/>
                  <a:pt x="14" y="124"/>
                  <a:pt x="12" y="121"/>
                </a:cubicBezTo>
                <a:cubicBezTo>
                  <a:pt x="12" y="119"/>
                  <a:pt x="13" y="119"/>
                  <a:pt x="13" y="118"/>
                </a:cubicBezTo>
                <a:cubicBezTo>
                  <a:pt x="13" y="117"/>
                  <a:pt x="11" y="115"/>
                  <a:pt x="12" y="114"/>
                </a:cubicBezTo>
                <a:cubicBezTo>
                  <a:pt x="11" y="114"/>
                  <a:pt x="10" y="113"/>
                  <a:pt x="9" y="112"/>
                </a:cubicBezTo>
                <a:cubicBezTo>
                  <a:pt x="9" y="111"/>
                  <a:pt x="10" y="109"/>
                  <a:pt x="11" y="108"/>
                </a:cubicBezTo>
                <a:cubicBezTo>
                  <a:pt x="13" y="107"/>
                  <a:pt x="19" y="107"/>
                  <a:pt x="22" y="106"/>
                </a:cubicBezTo>
                <a:cubicBezTo>
                  <a:pt x="34" y="104"/>
                  <a:pt x="45" y="103"/>
                  <a:pt x="55" y="98"/>
                </a:cubicBezTo>
                <a:cubicBezTo>
                  <a:pt x="52" y="95"/>
                  <a:pt x="49" y="90"/>
                  <a:pt x="47" y="85"/>
                </a:cubicBezTo>
                <a:cubicBezTo>
                  <a:pt x="44" y="81"/>
                  <a:pt x="42" y="75"/>
                  <a:pt x="41" y="69"/>
                </a:cubicBezTo>
                <a:cubicBezTo>
                  <a:pt x="40" y="64"/>
                  <a:pt x="42" y="58"/>
                  <a:pt x="43" y="52"/>
                </a:cubicBezTo>
                <a:cubicBezTo>
                  <a:pt x="45" y="44"/>
                  <a:pt x="50" y="36"/>
                  <a:pt x="59" y="34"/>
                </a:cubicBezTo>
                <a:cubicBezTo>
                  <a:pt x="60" y="34"/>
                  <a:pt x="61" y="35"/>
                  <a:pt x="62" y="34"/>
                </a:cubicBezTo>
                <a:cubicBezTo>
                  <a:pt x="63" y="34"/>
                  <a:pt x="65" y="34"/>
                  <a:pt x="66" y="34"/>
                </a:cubicBezTo>
                <a:cubicBezTo>
                  <a:pt x="70" y="33"/>
                  <a:pt x="75" y="35"/>
                  <a:pt x="79" y="36"/>
                </a:cubicBezTo>
                <a:cubicBezTo>
                  <a:pt x="78" y="32"/>
                  <a:pt x="78" y="28"/>
                  <a:pt x="78" y="23"/>
                </a:cubicBezTo>
                <a:cubicBezTo>
                  <a:pt x="78" y="20"/>
                  <a:pt x="77" y="18"/>
                  <a:pt x="77" y="15"/>
                </a:cubicBezTo>
                <a:cubicBezTo>
                  <a:pt x="77" y="13"/>
                  <a:pt x="78" y="11"/>
                  <a:pt x="78" y="9"/>
                </a:cubicBezTo>
                <a:cubicBezTo>
                  <a:pt x="78" y="7"/>
                  <a:pt x="77" y="6"/>
                  <a:pt x="78" y="5"/>
                </a:cubicBezTo>
                <a:cubicBezTo>
                  <a:pt x="80" y="4"/>
                  <a:pt x="83" y="4"/>
                  <a:pt x="85" y="5"/>
                </a:cubicBezTo>
                <a:cubicBezTo>
                  <a:pt x="85" y="10"/>
                  <a:pt x="82" y="14"/>
                  <a:pt x="82" y="20"/>
                </a:cubicBezTo>
                <a:cubicBezTo>
                  <a:pt x="82" y="23"/>
                  <a:pt x="82" y="26"/>
                  <a:pt x="82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3" y="27"/>
                  <a:pt x="83" y="23"/>
                  <a:pt x="84" y="21"/>
                </a:cubicBezTo>
                <a:cubicBezTo>
                  <a:pt x="85" y="20"/>
                  <a:pt x="86" y="19"/>
                  <a:pt x="87" y="19"/>
                </a:cubicBezTo>
                <a:cubicBezTo>
                  <a:pt x="88" y="18"/>
                  <a:pt x="88" y="18"/>
                  <a:pt x="89" y="17"/>
                </a:cubicBezTo>
                <a:cubicBezTo>
                  <a:pt x="90" y="16"/>
                  <a:pt x="90" y="14"/>
                  <a:pt x="91" y="12"/>
                </a:cubicBezTo>
                <a:cubicBezTo>
                  <a:pt x="92" y="11"/>
                  <a:pt x="94" y="9"/>
                  <a:pt x="95" y="9"/>
                </a:cubicBezTo>
                <a:cubicBezTo>
                  <a:pt x="97" y="8"/>
                  <a:pt x="99" y="9"/>
                  <a:pt x="101" y="8"/>
                </a:cubicBezTo>
                <a:cubicBezTo>
                  <a:pt x="104" y="6"/>
                  <a:pt x="104" y="4"/>
                  <a:pt x="106" y="2"/>
                </a:cubicBezTo>
                <a:cubicBezTo>
                  <a:pt x="109" y="1"/>
                  <a:pt x="114" y="0"/>
                  <a:pt x="116" y="2"/>
                </a:cubicBezTo>
                <a:cubicBezTo>
                  <a:pt x="118" y="3"/>
                  <a:pt x="119" y="6"/>
                  <a:pt x="121" y="6"/>
                </a:cubicBezTo>
                <a:cubicBezTo>
                  <a:pt x="123" y="6"/>
                  <a:pt x="126" y="6"/>
                  <a:pt x="129" y="6"/>
                </a:cubicBezTo>
                <a:cubicBezTo>
                  <a:pt x="131" y="6"/>
                  <a:pt x="133" y="7"/>
                  <a:pt x="135" y="8"/>
                </a:cubicBezTo>
                <a:cubicBezTo>
                  <a:pt x="136" y="8"/>
                  <a:pt x="137" y="8"/>
                  <a:pt x="137" y="9"/>
                </a:cubicBezTo>
                <a:close/>
                <a:moveTo>
                  <a:pt x="125" y="7"/>
                </a:moveTo>
                <a:cubicBezTo>
                  <a:pt x="124" y="7"/>
                  <a:pt x="122" y="8"/>
                  <a:pt x="121" y="8"/>
                </a:cubicBezTo>
                <a:cubicBezTo>
                  <a:pt x="119" y="8"/>
                  <a:pt x="119" y="6"/>
                  <a:pt x="117" y="6"/>
                </a:cubicBezTo>
                <a:cubicBezTo>
                  <a:pt x="115" y="3"/>
                  <a:pt x="112" y="3"/>
                  <a:pt x="107" y="4"/>
                </a:cubicBezTo>
                <a:cubicBezTo>
                  <a:pt x="104" y="6"/>
                  <a:pt x="102" y="11"/>
                  <a:pt x="97" y="10"/>
                </a:cubicBezTo>
                <a:cubicBezTo>
                  <a:pt x="96" y="11"/>
                  <a:pt x="95" y="11"/>
                  <a:pt x="95" y="11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12"/>
                  <a:pt x="94" y="12"/>
                  <a:pt x="93" y="12"/>
                </a:cubicBezTo>
                <a:cubicBezTo>
                  <a:pt x="92" y="16"/>
                  <a:pt x="90" y="19"/>
                  <a:pt x="87" y="21"/>
                </a:cubicBezTo>
                <a:cubicBezTo>
                  <a:pt x="84" y="24"/>
                  <a:pt x="84" y="30"/>
                  <a:pt x="84" y="33"/>
                </a:cubicBezTo>
                <a:cubicBezTo>
                  <a:pt x="85" y="31"/>
                  <a:pt x="88" y="29"/>
                  <a:pt x="89" y="26"/>
                </a:cubicBezTo>
                <a:cubicBezTo>
                  <a:pt x="90" y="24"/>
                  <a:pt x="90" y="21"/>
                  <a:pt x="92" y="20"/>
                </a:cubicBezTo>
                <a:cubicBezTo>
                  <a:pt x="91" y="22"/>
                  <a:pt x="90" y="23"/>
                  <a:pt x="91" y="24"/>
                </a:cubicBezTo>
                <a:cubicBezTo>
                  <a:pt x="92" y="22"/>
                  <a:pt x="94" y="21"/>
                  <a:pt x="95" y="20"/>
                </a:cubicBezTo>
                <a:cubicBezTo>
                  <a:pt x="95" y="18"/>
                  <a:pt x="97" y="14"/>
                  <a:pt x="98" y="14"/>
                </a:cubicBezTo>
                <a:cubicBezTo>
                  <a:pt x="98" y="16"/>
                  <a:pt x="97" y="17"/>
                  <a:pt x="97" y="19"/>
                </a:cubicBezTo>
                <a:cubicBezTo>
                  <a:pt x="99" y="18"/>
                  <a:pt x="102" y="15"/>
                  <a:pt x="105" y="15"/>
                </a:cubicBezTo>
                <a:cubicBezTo>
                  <a:pt x="107" y="13"/>
                  <a:pt x="111" y="12"/>
                  <a:pt x="113" y="11"/>
                </a:cubicBezTo>
                <a:cubicBezTo>
                  <a:pt x="112" y="12"/>
                  <a:pt x="111" y="13"/>
                  <a:pt x="110" y="14"/>
                </a:cubicBezTo>
                <a:cubicBezTo>
                  <a:pt x="113" y="13"/>
                  <a:pt x="117" y="14"/>
                  <a:pt x="121" y="13"/>
                </a:cubicBezTo>
                <a:cubicBezTo>
                  <a:pt x="125" y="12"/>
                  <a:pt x="128" y="10"/>
                  <a:pt x="131" y="10"/>
                </a:cubicBezTo>
                <a:cubicBezTo>
                  <a:pt x="126" y="16"/>
                  <a:pt x="115" y="14"/>
                  <a:pt x="108" y="16"/>
                </a:cubicBezTo>
                <a:cubicBezTo>
                  <a:pt x="110" y="18"/>
                  <a:pt x="114" y="19"/>
                  <a:pt x="115" y="21"/>
                </a:cubicBezTo>
                <a:cubicBezTo>
                  <a:pt x="112" y="20"/>
                  <a:pt x="109" y="18"/>
                  <a:pt x="105" y="17"/>
                </a:cubicBezTo>
                <a:cubicBezTo>
                  <a:pt x="103" y="17"/>
                  <a:pt x="101" y="19"/>
                  <a:pt x="98" y="20"/>
                </a:cubicBezTo>
                <a:cubicBezTo>
                  <a:pt x="101" y="21"/>
                  <a:pt x="104" y="22"/>
                  <a:pt x="106" y="23"/>
                </a:cubicBezTo>
                <a:cubicBezTo>
                  <a:pt x="103" y="24"/>
                  <a:pt x="99" y="21"/>
                  <a:pt x="96" y="22"/>
                </a:cubicBezTo>
                <a:cubicBezTo>
                  <a:pt x="94" y="23"/>
                  <a:pt x="92" y="25"/>
                  <a:pt x="91" y="28"/>
                </a:cubicBezTo>
                <a:cubicBezTo>
                  <a:pt x="93" y="27"/>
                  <a:pt x="97" y="26"/>
                  <a:pt x="99" y="28"/>
                </a:cubicBezTo>
                <a:cubicBezTo>
                  <a:pt x="95" y="27"/>
                  <a:pt x="92" y="29"/>
                  <a:pt x="89" y="30"/>
                </a:cubicBezTo>
                <a:cubicBezTo>
                  <a:pt x="87" y="32"/>
                  <a:pt x="85" y="35"/>
                  <a:pt x="85" y="38"/>
                </a:cubicBezTo>
                <a:cubicBezTo>
                  <a:pt x="85" y="37"/>
                  <a:pt x="86" y="36"/>
                  <a:pt x="86" y="35"/>
                </a:cubicBezTo>
                <a:cubicBezTo>
                  <a:pt x="88" y="34"/>
                  <a:pt x="89" y="32"/>
                  <a:pt x="92" y="31"/>
                </a:cubicBezTo>
                <a:cubicBezTo>
                  <a:pt x="94" y="31"/>
                  <a:pt x="97" y="31"/>
                  <a:pt x="99" y="30"/>
                </a:cubicBezTo>
                <a:cubicBezTo>
                  <a:pt x="101" y="29"/>
                  <a:pt x="102" y="26"/>
                  <a:pt x="105" y="26"/>
                </a:cubicBezTo>
                <a:cubicBezTo>
                  <a:pt x="110" y="30"/>
                  <a:pt x="116" y="27"/>
                  <a:pt x="117" y="21"/>
                </a:cubicBezTo>
                <a:cubicBezTo>
                  <a:pt x="119" y="19"/>
                  <a:pt x="123" y="20"/>
                  <a:pt x="125" y="19"/>
                </a:cubicBezTo>
                <a:cubicBezTo>
                  <a:pt x="130" y="17"/>
                  <a:pt x="132" y="13"/>
                  <a:pt x="134" y="10"/>
                </a:cubicBezTo>
                <a:cubicBezTo>
                  <a:pt x="131" y="9"/>
                  <a:pt x="129" y="7"/>
                  <a:pt x="125" y="7"/>
                </a:cubicBezTo>
                <a:close/>
                <a:moveTo>
                  <a:pt x="81" y="6"/>
                </a:moveTo>
                <a:cubicBezTo>
                  <a:pt x="78" y="12"/>
                  <a:pt x="79" y="22"/>
                  <a:pt x="80" y="29"/>
                </a:cubicBezTo>
                <a:cubicBezTo>
                  <a:pt x="81" y="23"/>
                  <a:pt x="80" y="16"/>
                  <a:pt x="82" y="11"/>
                </a:cubicBezTo>
                <a:cubicBezTo>
                  <a:pt x="82" y="9"/>
                  <a:pt x="84" y="8"/>
                  <a:pt x="82" y="6"/>
                </a:cubicBezTo>
                <a:cubicBezTo>
                  <a:pt x="82" y="5"/>
                  <a:pt x="82" y="6"/>
                  <a:pt x="81" y="6"/>
                </a:cubicBezTo>
                <a:close/>
                <a:moveTo>
                  <a:pt x="82" y="34"/>
                </a:moveTo>
                <a:cubicBezTo>
                  <a:pt x="82" y="36"/>
                  <a:pt x="83" y="33"/>
                  <a:pt x="82" y="32"/>
                </a:cubicBezTo>
                <a:cubicBezTo>
                  <a:pt x="82" y="33"/>
                  <a:pt x="82" y="33"/>
                  <a:pt x="82" y="34"/>
                </a:cubicBezTo>
                <a:close/>
                <a:moveTo>
                  <a:pt x="95" y="96"/>
                </a:moveTo>
                <a:cubicBezTo>
                  <a:pt x="97" y="97"/>
                  <a:pt x="91" y="104"/>
                  <a:pt x="89" y="104"/>
                </a:cubicBezTo>
                <a:cubicBezTo>
                  <a:pt x="89" y="104"/>
                  <a:pt x="89" y="104"/>
                  <a:pt x="89" y="104"/>
                </a:cubicBezTo>
                <a:cubicBezTo>
                  <a:pt x="90" y="104"/>
                  <a:pt x="92" y="105"/>
                  <a:pt x="93" y="106"/>
                </a:cubicBezTo>
                <a:cubicBezTo>
                  <a:pt x="100" y="106"/>
                  <a:pt x="105" y="104"/>
                  <a:pt x="109" y="101"/>
                </a:cubicBezTo>
                <a:cubicBezTo>
                  <a:pt x="111" y="99"/>
                  <a:pt x="112" y="98"/>
                  <a:pt x="113" y="97"/>
                </a:cubicBezTo>
                <a:cubicBezTo>
                  <a:pt x="115" y="95"/>
                  <a:pt x="117" y="90"/>
                  <a:pt x="117" y="87"/>
                </a:cubicBezTo>
                <a:cubicBezTo>
                  <a:pt x="118" y="87"/>
                  <a:pt x="118" y="86"/>
                  <a:pt x="119" y="86"/>
                </a:cubicBezTo>
                <a:cubicBezTo>
                  <a:pt x="121" y="78"/>
                  <a:pt x="124" y="69"/>
                  <a:pt x="123" y="60"/>
                </a:cubicBezTo>
                <a:cubicBezTo>
                  <a:pt x="123" y="53"/>
                  <a:pt x="121" y="45"/>
                  <a:pt x="116" y="42"/>
                </a:cubicBezTo>
                <a:cubicBezTo>
                  <a:pt x="110" y="38"/>
                  <a:pt x="101" y="34"/>
                  <a:pt x="93" y="36"/>
                </a:cubicBezTo>
                <a:cubicBezTo>
                  <a:pt x="89" y="37"/>
                  <a:pt x="85" y="39"/>
                  <a:pt x="83" y="42"/>
                </a:cubicBezTo>
                <a:cubicBezTo>
                  <a:pt x="81" y="42"/>
                  <a:pt x="80" y="43"/>
                  <a:pt x="78" y="44"/>
                </a:cubicBezTo>
                <a:cubicBezTo>
                  <a:pt x="76" y="43"/>
                  <a:pt x="75" y="43"/>
                  <a:pt x="73" y="44"/>
                </a:cubicBezTo>
                <a:cubicBezTo>
                  <a:pt x="72" y="42"/>
                  <a:pt x="70" y="43"/>
                  <a:pt x="70" y="40"/>
                </a:cubicBezTo>
                <a:cubicBezTo>
                  <a:pt x="71" y="40"/>
                  <a:pt x="71" y="40"/>
                  <a:pt x="72" y="39"/>
                </a:cubicBezTo>
                <a:cubicBezTo>
                  <a:pt x="73" y="42"/>
                  <a:pt x="78" y="42"/>
                  <a:pt x="80" y="41"/>
                </a:cubicBezTo>
                <a:cubicBezTo>
                  <a:pt x="81" y="40"/>
                  <a:pt x="80" y="39"/>
                  <a:pt x="79" y="37"/>
                </a:cubicBezTo>
                <a:cubicBezTo>
                  <a:pt x="78" y="38"/>
                  <a:pt x="76" y="37"/>
                  <a:pt x="74" y="37"/>
                </a:cubicBezTo>
                <a:cubicBezTo>
                  <a:pt x="67" y="35"/>
                  <a:pt x="57" y="36"/>
                  <a:pt x="52" y="40"/>
                </a:cubicBezTo>
                <a:cubicBezTo>
                  <a:pt x="51" y="41"/>
                  <a:pt x="50" y="42"/>
                  <a:pt x="49" y="42"/>
                </a:cubicBezTo>
                <a:cubicBezTo>
                  <a:pt x="43" y="49"/>
                  <a:pt x="42" y="65"/>
                  <a:pt x="44" y="74"/>
                </a:cubicBezTo>
                <a:cubicBezTo>
                  <a:pt x="46" y="81"/>
                  <a:pt x="49" y="90"/>
                  <a:pt x="55" y="95"/>
                </a:cubicBezTo>
                <a:cubicBezTo>
                  <a:pt x="60" y="100"/>
                  <a:pt x="64" y="104"/>
                  <a:pt x="71" y="106"/>
                </a:cubicBezTo>
                <a:cubicBezTo>
                  <a:pt x="74" y="106"/>
                  <a:pt x="77" y="105"/>
                  <a:pt x="80" y="105"/>
                </a:cubicBezTo>
                <a:cubicBezTo>
                  <a:pt x="76" y="102"/>
                  <a:pt x="73" y="99"/>
                  <a:pt x="71" y="94"/>
                </a:cubicBezTo>
                <a:cubicBezTo>
                  <a:pt x="75" y="97"/>
                  <a:pt x="77" y="102"/>
                  <a:pt x="82" y="103"/>
                </a:cubicBezTo>
                <a:cubicBezTo>
                  <a:pt x="85" y="103"/>
                  <a:pt x="87" y="103"/>
                  <a:pt x="90" y="101"/>
                </a:cubicBezTo>
                <a:cubicBezTo>
                  <a:pt x="92" y="100"/>
                  <a:pt x="94" y="95"/>
                  <a:pt x="95" y="96"/>
                </a:cubicBezTo>
                <a:close/>
                <a:moveTo>
                  <a:pt x="63" y="105"/>
                </a:moveTo>
                <a:cubicBezTo>
                  <a:pt x="62" y="103"/>
                  <a:pt x="60" y="102"/>
                  <a:pt x="58" y="100"/>
                </a:cubicBezTo>
                <a:cubicBezTo>
                  <a:pt x="58" y="100"/>
                  <a:pt x="58" y="100"/>
                  <a:pt x="57" y="100"/>
                </a:cubicBezTo>
                <a:cubicBezTo>
                  <a:pt x="57" y="100"/>
                  <a:pt x="57" y="101"/>
                  <a:pt x="56" y="100"/>
                </a:cubicBezTo>
                <a:cubicBezTo>
                  <a:pt x="49" y="103"/>
                  <a:pt x="43" y="104"/>
                  <a:pt x="35" y="106"/>
                </a:cubicBezTo>
                <a:cubicBezTo>
                  <a:pt x="32" y="106"/>
                  <a:pt x="28" y="107"/>
                  <a:pt x="25" y="107"/>
                </a:cubicBezTo>
                <a:cubicBezTo>
                  <a:pt x="21" y="108"/>
                  <a:pt x="14" y="109"/>
                  <a:pt x="11" y="112"/>
                </a:cubicBezTo>
                <a:cubicBezTo>
                  <a:pt x="22" y="115"/>
                  <a:pt x="39" y="117"/>
                  <a:pt x="50" y="116"/>
                </a:cubicBezTo>
                <a:cubicBezTo>
                  <a:pt x="53" y="117"/>
                  <a:pt x="57" y="117"/>
                  <a:pt x="62" y="117"/>
                </a:cubicBezTo>
                <a:cubicBezTo>
                  <a:pt x="69" y="118"/>
                  <a:pt x="78" y="119"/>
                  <a:pt x="86" y="120"/>
                </a:cubicBezTo>
                <a:cubicBezTo>
                  <a:pt x="100" y="121"/>
                  <a:pt x="115" y="123"/>
                  <a:pt x="129" y="124"/>
                </a:cubicBezTo>
                <a:cubicBezTo>
                  <a:pt x="132" y="124"/>
                  <a:pt x="135" y="124"/>
                  <a:pt x="137" y="124"/>
                </a:cubicBezTo>
                <a:cubicBezTo>
                  <a:pt x="139" y="124"/>
                  <a:pt x="140" y="124"/>
                  <a:pt x="140" y="123"/>
                </a:cubicBezTo>
                <a:cubicBezTo>
                  <a:pt x="141" y="123"/>
                  <a:pt x="141" y="123"/>
                  <a:pt x="142" y="123"/>
                </a:cubicBezTo>
                <a:cubicBezTo>
                  <a:pt x="154" y="117"/>
                  <a:pt x="168" y="113"/>
                  <a:pt x="179" y="106"/>
                </a:cubicBezTo>
                <a:cubicBezTo>
                  <a:pt x="180" y="106"/>
                  <a:pt x="180" y="105"/>
                  <a:pt x="181" y="106"/>
                </a:cubicBezTo>
                <a:cubicBezTo>
                  <a:pt x="190" y="100"/>
                  <a:pt x="199" y="95"/>
                  <a:pt x="208" y="90"/>
                </a:cubicBezTo>
                <a:cubicBezTo>
                  <a:pt x="206" y="91"/>
                  <a:pt x="204" y="89"/>
                  <a:pt x="201" y="90"/>
                </a:cubicBezTo>
                <a:cubicBezTo>
                  <a:pt x="197" y="89"/>
                  <a:pt x="193" y="90"/>
                  <a:pt x="189" y="90"/>
                </a:cubicBezTo>
                <a:cubicBezTo>
                  <a:pt x="187" y="90"/>
                  <a:pt x="186" y="89"/>
                  <a:pt x="184" y="89"/>
                </a:cubicBezTo>
                <a:cubicBezTo>
                  <a:pt x="182" y="88"/>
                  <a:pt x="180" y="89"/>
                  <a:pt x="178" y="88"/>
                </a:cubicBezTo>
                <a:cubicBezTo>
                  <a:pt x="174" y="88"/>
                  <a:pt x="172" y="88"/>
                  <a:pt x="169" y="88"/>
                </a:cubicBezTo>
                <a:cubicBezTo>
                  <a:pt x="167" y="88"/>
                  <a:pt x="165" y="88"/>
                  <a:pt x="163" y="88"/>
                </a:cubicBezTo>
                <a:cubicBezTo>
                  <a:pt x="154" y="87"/>
                  <a:pt x="141" y="84"/>
                  <a:pt x="132" y="85"/>
                </a:cubicBezTo>
                <a:cubicBezTo>
                  <a:pt x="132" y="85"/>
                  <a:pt x="130" y="85"/>
                  <a:pt x="130" y="85"/>
                </a:cubicBezTo>
                <a:cubicBezTo>
                  <a:pt x="126" y="85"/>
                  <a:pt x="124" y="87"/>
                  <a:pt x="120" y="88"/>
                </a:cubicBezTo>
                <a:cubicBezTo>
                  <a:pt x="117" y="95"/>
                  <a:pt x="114" y="102"/>
                  <a:pt x="108" y="105"/>
                </a:cubicBezTo>
                <a:cubicBezTo>
                  <a:pt x="103" y="108"/>
                  <a:pt x="96" y="109"/>
                  <a:pt x="90" y="106"/>
                </a:cubicBezTo>
                <a:cubicBezTo>
                  <a:pt x="90" y="108"/>
                  <a:pt x="91" y="108"/>
                  <a:pt x="91" y="109"/>
                </a:cubicBezTo>
                <a:cubicBezTo>
                  <a:pt x="91" y="109"/>
                  <a:pt x="91" y="110"/>
                  <a:pt x="90" y="110"/>
                </a:cubicBezTo>
                <a:cubicBezTo>
                  <a:pt x="88" y="111"/>
                  <a:pt x="87" y="109"/>
                  <a:pt x="85" y="110"/>
                </a:cubicBezTo>
                <a:cubicBezTo>
                  <a:pt x="83" y="110"/>
                  <a:pt x="82" y="113"/>
                  <a:pt x="79" y="112"/>
                </a:cubicBezTo>
                <a:cubicBezTo>
                  <a:pt x="79" y="110"/>
                  <a:pt x="78" y="109"/>
                  <a:pt x="78" y="108"/>
                </a:cubicBezTo>
                <a:cubicBezTo>
                  <a:pt x="72" y="109"/>
                  <a:pt x="68" y="106"/>
                  <a:pt x="63" y="105"/>
                </a:cubicBezTo>
                <a:close/>
                <a:moveTo>
                  <a:pt x="183" y="131"/>
                </a:moveTo>
                <a:cubicBezTo>
                  <a:pt x="185" y="129"/>
                  <a:pt x="187" y="127"/>
                  <a:pt x="190" y="126"/>
                </a:cubicBezTo>
                <a:cubicBezTo>
                  <a:pt x="195" y="123"/>
                  <a:pt x="200" y="120"/>
                  <a:pt x="204" y="117"/>
                </a:cubicBezTo>
                <a:cubicBezTo>
                  <a:pt x="208" y="114"/>
                  <a:pt x="214" y="111"/>
                  <a:pt x="217" y="108"/>
                </a:cubicBezTo>
                <a:cubicBezTo>
                  <a:pt x="221" y="103"/>
                  <a:pt x="221" y="92"/>
                  <a:pt x="213" y="91"/>
                </a:cubicBezTo>
                <a:cubicBezTo>
                  <a:pt x="213" y="90"/>
                  <a:pt x="212" y="91"/>
                  <a:pt x="212" y="92"/>
                </a:cubicBezTo>
                <a:cubicBezTo>
                  <a:pt x="209" y="92"/>
                  <a:pt x="207" y="93"/>
                  <a:pt x="205" y="95"/>
                </a:cubicBezTo>
                <a:cubicBezTo>
                  <a:pt x="203" y="96"/>
                  <a:pt x="201" y="96"/>
                  <a:pt x="200" y="97"/>
                </a:cubicBezTo>
                <a:cubicBezTo>
                  <a:pt x="182" y="108"/>
                  <a:pt x="163" y="116"/>
                  <a:pt x="143" y="124"/>
                </a:cubicBezTo>
                <a:cubicBezTo>
                  <a:pt x="148" y="130"/>
                  <a:pt x="151" y="143"/>
                  <a:pt x="148" y="151"/>
                </a:cubicBezTo>
                <a:cubicBezTo>
                  <a:pt x="158" y="145"/>
                  <a:pt x="171" y="137"/>
                  <a:pt x="183" y="131"/>
                </a:cubicBezTo>
                <a:close/>
                <a:moveTo>
                  <a:pt x="85" y="107"/>
                </a:moveTo>
                <a:cubicBezTo>
                  <a:pt x="86" y="107"/>
                  <a:pt x="87" y="108"/>
                  <a:pt x="88" y="107"/>
                </a:cubicBezTo>
                <a:cubicBezTo>
                  <a:pt x="87" y="107"/>
                  <a:pt x="87" y="107"/>
                  <a:pt x="87" y="106"/>
                </a:cubicBezTo>
                <a:cubicBezTo>
                  <a:pt x="86" y="106"/>
                  <a:pt x="86" y="106"/>
                  <a:pt x="85" y="107"/>
                </a:cubicBezTo>
                <a:close/>
                <a:moveTo>
                  <a:pt x="80" y="107"/>
                </a:moveTo>
                <a:cubicBezTo>
                  <a:pt x="80" y="107"/>
                  <a:pt x="80" y="108"/>
                  <a:pt x="80" y="108"/>
                </a:cubicBezTo>
                <a:cubicBezTo>
                  <a:pt x="80" y="108"/>
                  <a:pt x="80" y="109"/>
                  <a:pt x="81" y="110"/>
                </a:cubicBezTo>
                <a:cubicBezTo>
                  <a:pt x="82" y="109"/>
                  <a:pt x="83" y="108"/>
                  <a:pt x="84" y="107"/>
                </a:cubicBezTo>
                <a:cubicBezTo>
                  <a:pt x="83" y="108"/>
                  <a:pt x="82" y="107"/>
                  <a:pt x="80" y="107"/>
                </a:cubicBezTo>
                <a:close/>
                <a:moveTo>
                  <a:pt x="229" y="109"/>
                </a:moveTo>
                <a:cubicBezTo>
                  <a:pt x="226" y="108"/>
                  <a:pt x="222" y="109"/>
                  <a:pt x="219" y="109"/>
                </a:cubicBezTo>
                <a:cubicBezTo>
                  <a:pt x="216" y="113"/>
                  <a:pt x="211" y="115"/>
                  <a:pt x="207" y="117"/>
                </a:cubicBezTo>
                <a:cubicBezTo>
                  <a:pt x="204" y="119"/>
                  <a:pt x="201" y="121"/>
                  <a:pt x="199" y="123"/>
                </a:cubicBezTo>
                <a:cubicBezTo>
                  <a:pt x="193" y="127"/>
                  <a:pt x="187" y="130"/>
                  <a:pt x="181" y="134"/>
                </a:cubicBezTo>
                <a:cubicBezTo>
                  <a:pt x="170" y="140"/>
                  <a:pt x="158" y="148"/>
                  <a:pt x="146" y="154"/>
                </a:cubicBezTo>
                <a:cubicBezTo>
                  <a:pt x="144" y="154"/>
                  <a:pt x="143" y="155"/>
                  <a:pt x="142" y="155"/>
                </a:cubicBezTo>
                <a:cubicBezTo>
                  <a:pt x="142" y="155"/>
                  <a:pt x="142" y="154"/>
                  <a:pt x="142" y="155"/>
                </a:cubicBezTo>
                <a:cubicBezTo>
                  <a:pt x="139" y="153"/>
                  <a:pt x="137" y="154"/>
                  <a:pt x="133" y="154"/>
                </a:cubicBezTo>
                <a:cubicBezTo>
                  <a:pt x="130" y="153"/>
                  <a:pt x="127" y="152"/>
                  <a:pt x="125" y="152"/>
                </a:cubicBezTo>
                <a:cubicBezTo>
                  <a:pt x="121" y="151"/>
                  <a:pt x="118" y="151"/>
                  <a:pt x="115" y="151"/>
                </a:cubicBezTo>
                <a:cubicBezTo>
                  <a:pt x="104" y="148"/>
                  <a:pt x="95" y="148"/>
                  <a:pt x="85" y="147"/>
                </a:cubicBezTo>
                <a:cubicBezTo>
                  <a:pt x="78" y="146"/>
                  <a:pt x="72" y="145"/>
                  <a:pt x="65" y="144"/>
                </a:cubicBezTo>
                <a:cubicBezTo>
                  <a:pt x="51" y="142"/>
                  <a:pt x="38" y="140"/>
                  <a:pt x="24" y="138"/>
                </a:cubicBezTo>
                <a:cubicBezTo>
                  <a:pt x="20" y="141"/>
                  <a:pt x="15" y="143"/>
                  <a:pt x="11" y="145"/>
                </a:cubicBezTo>
                <a:cubicBezTo>
                  <a:pt x="8" y="146"/>
                  <a:pt x="4" y="146"/>
                  <a:pt x="4" y="149"/>
                </a:cubicBezTo>
                <a:cubicBezTo>
                  <a:pt x="16" y="148"/>
                  <a:pt x="30" y="151"/>
                  <a:pt x="43" y="152"/>
                </a:cubicBezTo>
                <a:cubicBezTo>
                  <a:pt x="60" y="153"/>
                  <a:pt x="77" y="155"/>
                  <a:pt x="93" y="158"/>
                </a:cubicBezTo>
                <a:cubicBezTo>
                  <a:pt x="100" y="159"/>
                  <a:pt x="107" y="159"/>
                  <a:pt x="113" y="160"/>
                </a:cubicBezTo>
                <a:cubicBezTo>
                  <a:pt x="121" y="160"/>
                  <a:pt x="128" y="160"/>
                  <a:pt x="135" y="161"/>
                </a:cubicBezTo>
                <a:cubicBezTo>
                  <a:pt x="137" y="162"/>
                  <a:pt x="139" y="162"/>
                  <a:pt x="142" y="163"/>
                </a:cubicBezTo>
                <a:cubicBezTo>
                  <a:pt x="144" y="163"/>
                  <a:pt x="145" y="162"/>
                  <a:pt x="147" y="163"/>
                </a:cubicBezTo>
                <a:cubicBezTo>
                  <a:pt x="148" y="162"/>
                  <a:pt x="150" y="159"/>
                  <a:pt x="153" y="161"/>
                </a:cubicBezTo>
                <a:cubicBezTo>
                  <a:pt x="158" y="157"/>
                  <a:pt x="164" y="153"/>
                  <a:pt x="170" y="150"/>
                </a:cubicBezTo>
                <a:cubicBezTo>
                  <a:pt x="175" y="146"/>
                  <a:pt x="181" y="142"/>
                  <a:pt x="187" y="139"/>
                </a:cubicBezTo>
                <a:cubicBezTo>
                  <a:pt x="192" y="135"/>
                  <a:pt x="198" y="131"/>
                  <a:pt x="204" y="128"/>
                </a:cubicBezTo>
                <a:cubicBezTo>
                  <a:pt x="210" y="124"/>
                  <a:pt x="214" y="120"/>
                  <a:pt x="220" y="116"/>
                </a:cubicBezTo>
                <a:cubicBezTo>
                  <a:pt x="222" y="114"/>
                  <a:pt x="224" y="112"/>
                  <a:pt x="227" y="112"/>
                </a:cubicBezTo>
                <a:cubicBezTo>
                  <a:pt x="228" y="113"/>
                  <a:pt x="226" y="114"/>
                  <a:pt x="225" y="115"/>
                </a:cubicBezTo>
                <a:cubicBezTo>
                  <a:pt x="232" y="121"/>
                  <a:pt x="231" y="133"/>
                  <a:pt x="229" y="143"/>
                </a:cubicBezTo>
                <a:cubicBezTo>
                  <a:pt x="237" y="135"/>
                  <a:pt x="236" y="117"/>
                  <a:pt x="229" y="109"/>
                </a:cubicBezTo>
                <a:close/>
                <a:moveTo>
                  <a:pt x="71" y="120"/>
                </a:moveTo>
                <a:cubicBezTo>
                  <a:pt x="52" y="118"/>
                  <a:pt x="32" y="119"/>
                  <a:pt x="15" y="115"/>
                </a:cubicBezTo>
                <a:cubicBezTo>
                  <a:pt x="15" y="115"/>
                  <a:pt x="15" y="115"/>
                  <a:pt x="14" y="115"/>
                </a:cubicBezTo>
                <a:cubicBezTo>
                  <a:pt x="15" y="119"/>
                  <a:pt x="20" y="115"/>
                  <a:pt x="23" y="118"/>
                </a:cubicBezTo>
                <a:cubicBezTo>
                  <a:pt x="20" y="119"/>
                  <a:pt x="16" y="117"/>
                  <a:pt x="15" y="120"/>
                </a:cubicBezTo>
                <a:cubicBezTo>
                  <a:pt x="17" y="120"/>
                  <a:pt x="19" y="121"/>
                  <a:pt x="21" y="122"/>
                </a:cubicBezTo>
                <a:cubicBezTo>
                  <a:pt x="24" y="122"/>
                  <a:pt x="26" y="122"/>
                  <a:pt x="28" y="124"/>
                </a:cubicBezTo>
                <a:cubicBezTo>
                  <a:pt x="23" y="124"/>
                  <a:pt x="19" y="121"/>
                  <a:pt x="15" y="123"/>
                </a:cubicBezTo>
                <a:cubicBezTo>
                  <a:pt x="15" y="124"/>
                  <a:pt x="15" y="124"/>
                  <a:pt x="14" y="125"/>
                </a:cubicBezTo>
                <a:cubicBezTo>
                  <a:pt x="21" y="126"/>
                  <a:pt x="27" y="126"/>
                  <a:pt x="34" y="127"/>
                </a:cubicBezTo>
                <a:cubicBezTo>
                  <a:pt x="39" y="128"/>
                  <a:pt x="43" y="130"/>
                  <a:pt x="48" y="131"/>
                </a:cubicBezTo>
                <a:cubicBezTo>
                  <a:pt x="53" y="132"/>
                  <a:pt x="59" y="132"/>
                  <a:pt x="64" y="134"/>
                </a:cubicBezTo>
                <a:cubicBezTo>
                  <a:pt x="48" y="132"/>
                  <a:pt x="29" y="126"/>
                  <a:pt x="13" y="127"/>
                </a:cubicBezTo>
                <a:cubicBezTo>
                  <a:pt x="13" y="128"/>
                  <a:pt x="13" y="128"/>
                  <a:pt x="13" y="129"/>
                </a:cubicBezTo>
                <a:cubicBezTo>
                  <a:pt x="19" y="130"/>
                  <a:pt x="24" y="132"/>
                  <a:pt x="30" y="133"/>
                </a:cubicBezTo>
                <a:cubicBezTo>
                  <a:pt x="45" y="136"/>
                  <a:pt x="61" y="137"/>
                  <a:pt x="76" y="140"/>
                </a:cubicBezTo>
                <a:cubicBezTo>
                  <a:pt x="82" y="141"/>
                  <a:pt x="89" y="141"/>
                  <a:pt x="95" y="142"/>
                </a:cubicBezTo>
                <a:cubicBezTo>
                  <a:pt x="111" y="143"/>
                  <a:pt x="125" y="145"/>
                  <a:pt x="139" y="148"/>
                </a:cubicBezTo>
                <a:cubicBezTo>
                  <a:pt x="138" y="147"/>
                  <a:pt x="138" y="144"/>
                  <a:pt x="138" y="144"/>
                </a:cubicBezTo>
                <a:cubicBezTo>
                  <a:pt x="127" y="142"/>
                  <a:pt x="113" y="141"/>
                  <a:pt x="103" y="138"/>
                </a:cubicBezTo>
                <a:cubicBezTo>
                  <a:pt x="113" y="140"/>
                  <a:pt x="128" y="141"/>
                  <a:pt x="138" y="142"/>
                </a:cubicBezTo>
                <a:cubicBezTo>
                  <a:pt x="138" y="140"/>
                  <a:pt x="138" y="140"/>
                  <a:pt x="138" y="139"/>
                </a:cubicBezTo>
                <a:cubicBezTo>
                  <a:pt x="133" y="140"/>
                  <a:pt x="127" y="138"/>
                  <a:pt x="123" y="137"/>
                </a:cubicBezTo>
                <a:cubicBezTo>
                  <a:pt x="126" y="136"/>
                  <a:pt x="131" y="138"/>
                  <a:pt x="136" y="138"/>
                </a:cubicBezTo>
                <a:cubicBezTo>
                  <a:pt x="136" y="136"/>
                  <a:pt x="137" y="134"/>
                  <a:pt x="138" y="133"/>
                </a:cubicBezTo>
                <a:cubicBezTo>
                  <a:pt x="131" y="130"/>
                  <a:pt x="122" y="132"/>
                  <a:pt x="115" y="131"/>
                </a:cubicBezTo>
                <a:cubicBezTo>
                  <a:pt x="108" y="130"/>
                  <a:pt x="100" y="128"/>
                  <a:pt x="93" y="126"/>
                </a:cubicBezTo>
                <a:cubicBezTo>
                  <a:pt x="103" y="127"/>
                  <a:pt x="112" y="130"/>
                  <a:pt x="122" y="130"/>
                </a:cubicBezTo>
                <a:cubicBezTo>
                  <a:pt x="126" y="130"/>
                  <a:pt x="131" y="130"/>
                  <a:pt x="135" y="130"/>
                </a:cubicBezTo>
                <a:cubicBezTo>
                  <a:pt x="136" y="130"/>
                  <a:pt x="138" y="131"/>
                  <a:pt x="139" y="129"/>
                </a:cubicBezTo>
                <a:cubicBezTo>
                  <a:pt x="139" y="128"/>
                  <a:pt x="137" y="127"/>
                  <a:pt x="137" y="126"/>
                </a:cubicBezTo>
                <a:cubicBezTo>
                  <a:pt x="115" y="125"/>
                  <a:pt x="93" y="122"/>
                  <a:pt x="71" y="120"/>
                </a:cubicBezTo>
                <a:close/>
                <a:moveTo>
                  <a:pt x="226" y="146"/>
                </a:moveTo>
                <a:cubicBezTo>
                  <a:pt x="225" y="144"/>
                  <a:pt x="227" y="144"/>
                  <a:pt x="227" y="142"/>
                </a:cubicBezTo>
                <a:cubicBezTo>
                  <a:pt x="228" y="140"/>
                  <a:pt x="228" y="136"/>
                  <a:pt x="229" y="133"/>
                </a:cubicBezTo>
                <a:cubicBezTo>
                  <a:pt x="229" y="125"/>
                  <a:pt x="228" y="119"/>
                  <a:pt x="223" y="116"/>
                </a:cubicBezTo>
                <a:cubicBezTo>
                  <a:pt x="221" y="117"/>
                  <a:pt x="219" y="119"/>
                  <a:pt x="217" y="120"/>
                </a:cubicBezTo>
                <a:cubicBezTo>
                  <a:pt x="222" y="128"/>
                  <a:pt x="224" y="140"/>
                  <a:pt x="221" y="149"/>
                </a:cubicBezTo>
                <a:cubicBezTo>
                  <a:pt x="223" y="148"/>
                  <a:pt x="224" y="147"/>
                  <a:pt x="226" y="146"/>
                </a:cubicBezTo>
                <a:close/>
                <a:moveTo>
                  <a:pt x="220" y="139"/>
                </a:moveTo>
                <a:cubicBezTo>
                  <a:pt x="220" y="132"/>
                  <a:pt x="219" y="125"/>
                  <a:pt x="216" y="122"/>
                </a:cubicBezTo>
                <a:cubicBezTo>
                  <a:pt x="200" y="133"/>
                  <a:pt x="183" y="143"/>
                  <a:pt x="167" y="154"/>
                </a:cubicBezTo>
                <a:cubicBezTo>
                  <a:pt x="171" y="162"/>
                  <a:pt x="174" y="173"/>
                  <a:pt x="173" y="183"/>
                </a:cubicBezTo>
                <a:cubicBezTo>
                  <a:pt x="189" y="173"/>
                  <a:pt x="203" y="162"/>
                  <a:pt x="219" y="151"/>
                </a:cubicBezTo>
                <a:cubicBezTo>
                  <a:pt x="219" y="148"/>
                  <a:pt x="221" y="143"/>
                  <a:pt x="220" y="139"/>
                </a:cubicBezTo>
                <a:close/>
                <a:moveTo>
                  <a:pt x="145" y="144"/>
                </a:moveTo>
                <a:cubicBezTo>
                  <a:pt x="145" y="146"/>
                  <a:pt x="143" y="148"/>
                  <a:pt x="143" y="151"/>
                </a:cubicBezTo>
                <a:cubicBezTo>
                  <a:pt x="146" y="150"/>
                  <a:pt x="147" y="147"/>
                  <a:pt x="147" y="144"/>
                </a:cubicBezTo>
                <a:cubicBezTo>
                  <a:pt x="148" y="138"/>
                  <a:pt x="146" y="132"/>
                  <a:pt x="144" y="128"/>
                </a:cubicBezTo>
                <a:cubicBezTo>
                  <a:pt x="143" y="128"/>
                  <a:pt x="142" y="127"/>
                  <a:pt x="142" y="126"/>
                </a:cubicBezTo>
                <a:cubicBezTo>
                  <a:pt x="140" y="127"/>
                  <a:pt x="140" y="126"/>
                  <a:pt x="139" y="126"/>
                </a:cubicBezTo>
                <a:cubicBezTo>
                  <a:pt x="141" y="132"/>
                  <a:pt x="145" y="137"/>
                  <a:pt x="145" y="144"/>
                </a:cubicBezTo>
                <a:close/>
                <a:moveTo>
                  <a:pt x="135" y="149"/>
                </a:moveTo>
                <a:cubicBezTo>
                  <a:pt x="127" y="147"/>
                  <a:pt x="119" y="146"/>
                  <a:pt x="111" y="145"/>
                </a:cubicBezTo>
                <a:cubicBezTo>
                  <a:pt x="106" y="144"/>
                  <a:pt x="101" y="144"/>
                  <a:pt x="97" y="144"/>
                </a:cubicBezTo>
                <a:cubicBezTo>
                  <a:pt x="87" y="143"/>
                  <a:pt x="78" y="141"/>
                  <a:pt x="67" y="140"/>
                </a:cubicBezTo>
                <a:cubicBezTo>
                  <a:pt x="53" y="139"/>
                  <a:pt x="39" y="137"/>
                  <a:pt x="24" y="134"/>
                </a:cubicBezTo>
                <a:cubicBezTo>
                  <a:pt x="19" y="133"/>
                  <a:pt x="10" y="129"/>
                  <a:pt x="8" y="133"/>
                </a:cubicBezTo>
                <a:cubicBezTo>
                  <a:pt x="27" y="138"/>
                  <a:pt x="48" y="140"/>
                  <a:pt x="69" y="142"/>
                </a:cubicBezTo>
                <a:cubicBezTo>
                  <a:pt x="74" y="143"/>
                  <a:pt x="79" y="144"/>
                  <a:pt x="84" y="145"/>
                </a:cubicBezTo>
                <a:cubicBezTo>
                  <a:pt x="89" y="145"/>
                  <a:pt x="94" y="146"/>
                  <a:pt x="99" y="146"/>
                </a:cubicBezTo>
                <a:cubicBezTo>
                  <a:pt x="106" y="147"/>
                  <a:pt x="114" y="149"/>
                  <a:pt x="121" y="150"/>
                </a:cubicBezTo>
                <a:cubicBezTo>
                  <a:pt x="126" y="150"/>
                  <a:pt x="133" y="151"/>
                  <a:pt x="136" y="151"/>
                </a:cubicBezTo>
                <a:cubicBezTo>
                  <a:pt x="137" y="152"/>
                  <a:pt x="139" y="152"/>
                  <a:pt x="140" y="151"/>
                </a:cubicBezTo>
                <a:cubicBezTo>
                  <a:pt x="139" y="150"/>
                  <a:pt x="137" y="149"/>
                  <a:pt x="135" y="149"/>
                </a:cubicBezTo>
                <a:close/>
                <a:moveTo>
                  <a:pt x="141" y="165"/>
                </a:moveTo>
                <a:cubicBezTo>
                  <a:pt x="136" y="165"/>
                  <a:pt x="132" y="163"/>
                  <a:pt x="128" y="162"/>
                </a:cubicBezTo>
                <a:cubicBezTo>
                  <a:pt x="121" y="162"/>
                  <a:pt x="110" y="162"/>
                  <a:pt x="101" y="161"/>
                </a:cubicBezTo>
                <a:cubicBezTo>
                  <a:pt x="93" y="160"/>
                  <a:pt x="84" y="158"/>
                  <a:pt x="76" y="158"/>
                </a:cubicBezTo>
                <a:cubicBezTo>
                  <a:pt x="67" y="157"/>
                  <a:pt x="58" y="155"/>
                  <a:pt x="48" y="155"/>
                </a:cubicBezTo>
                <a:cubicBezTo>
                  <a:pt x="44" y="154"/>
                  <a:pt x="41" y="154"/>
                  <a:pt x="37" y="154"/>
                </a:cubicBezTo>
                <a:cubicBezTo>
                  <a:pt x="30" y="153"/>
                  <a:pt x="21" y="151"/>
                  <a:pt x="12" y="151"/>
                </a:cubicBezTo>
                <a:cubicBezTo>
                  <a:pt x="11" y="152"/>
                  <a:pt x="11" y="152"/>
                  <a:pt x="10" y="153"/>
                </a:cubicBezTo>
                <a:cubicBezTo>
                  <a:pt x="10" y="156"/>
                  <a:pt x="13" y="155"/>
                  <a:pt x="15" y="155"/>
                </a:cubicBezTo>
                <a:cubicBezTo>
                  <a:pt x="17" y="155"/>
                  <a:pt x="20" y="155"/>
                  <a:pt x="22" y="155"/>
                </a:cubicBezTo>
                <a:cubicBezTo>
                  <a:pt x="26" y="155"/>
                  <a:pt x="30" y="155"/>
                  <a:pt x="32" y="157"/>
                </a:cubicBezTo>
                <a:cubicBezTo>
                  <a:pt x="26" y="157"/>
                  <a:pt x="18" y="156"/>
                  <a:pt x="13" y="157"/>
                </a:cubicBezTo>
                <a:cubicBezTo>
                  <a:pt x="17" y="158"/>
                  <a:pt x="24" y="157"/>
                  <a:pt x="28" y="160"/>
                </a:cubicBezTo>
                <a:cubicBezTo>
                  <a:pt x="23" y="160"/>
                  <a:pt x="19" y="159"/>
                  <a:pt x="11" y="159"/>
                </a:cubicBezTo>
                <a:cubicBezTo>
                  <a:pt x="10" y="161"/>
                  <a:pt x="11" y="164"/>
                  <a:pt x="12" y="166"/>
                </a:cubicBezTo>
                <a:cubicBezTo>
                  <a:pt x="29" y="168"/>
                  <a:pt x="43" y="171"/>
                  <a:pt x="59" y="174"/>
                </a:cubicBezTo>
                <a:cubicBezTo>
                  <a:pt x="43" y="172"/>
                  <a:pt x="28" y="169"/>
                  <a:pt x="10" y="168"/>
                </a:cubicBezTo>
                <a:cubicBezTo>
                  <a:pt x="7" y="170"/>
                  <a:pt x="11" y="173"/>
                  <a:pt x="10" y="175"/>
                </a:cubicBezTo>
                <a:cubicBezTo>
                  <a:pt x="16" y="176"/>
                  <a:pt x="21" y="177"/>
                  <a:pt x="26" y="178"/>
                </a:cubicBezTo>
                <a:cubicBezTo>
                  <a:pt x="42" y="182"/>
                  <a:pt x="56" y="185"/>
                  <a:pt x="72" y="186"/>
                </a:cubicBezTo>
                <a:cubicBezTo>
                  <a:pt x="93" y="187"/>
                  <a:pt x="113" y="191"/>
                  <a:pt x="136" y="193"/>
                </a:cubicBezTo>
                <a:cubicBezTo>
                  <a:pt x="138" y="194"/>
                  <a:pt x="142" y="194"/>
                  <a:pt x="144" y="194"/>
                </a:cubicBezTo>
                <a:cubicBezTo>
                  <a:pt x="144" y="193"/>
                  <a:pt x="142" y="192"/>
                  <a:pt x="142" y="189"/>
                </a:cubicBezTo>
                <a:cubicBezTo>
                  <a:pt x="129" y="187"/>
                  <a:pt x="112" y="185"/>
                  <a:pt x="98" y="182"/>
                </a:cubicBezTo>
                <a:cubicBezTo>
                  <a:pt x="95" y="182"/>
                  <a:pt x="91" y="181"/>
                  <a:pt x="88" y="180"/>
                </a:cubicBezTo>
                <a:cubicBezTo>
                  <a:pt x="108" y="182"/>
                  <a:pt x="125" y="186"/>
                  <a:pt x="143" y="187"/>
                </a:cubicBezTo>
                <a:cubicBezTo>
                  <a:pt x="141" y="182"/>
                  <a:pt x="145" y="180"/>
                  <a:pt x="144" y="175"/>
                </a:cubicBezTo>
                <a:cubicBezTo>
                  <a:pt x="140" y="175"/>
                  <a:pt x="136" y="175"/>
                  <a:pt x="131" y="174"/>
                </a:cubicBezTo>
                <a:cubicBezTo>
                  <a:pt x="127" y="174"/>
                  <a:pt x="123" y="172"/>
                  <a:pt x="120" y="172"/>
                </a:cubicBezTo>
                <a:cubicBezTo>
                  <a:pt x="118" y="172"/>
                  <a:pt x="115" y="173"/>
                  <a:pt x="115" y="171"/>
                </a:cubicBezTo>
                <a:cubicBezTo>
                  <a:pt x="120" y="170"/>
                  <a:pt x="127" y="173"/>
                  <a:pt x="133" y="173"/>
                </a:cubicBezTo>
                <a:cubicBezTo>
                  <a:pt x="137" y="173"/>
                  <a:pt x="141" y="173"/>
                  <a:pt x="144" y="174"/>
                </a:cubicBezTo>
                <a:cubicBezTo>
                  <a:pt x="145" y="172"/>
                  <a:pt x="146" y="172"/>
                  <a:pt x="145" y="171"/>
                </a:cubicBezTo>
                <a:cubicBezTo>
                  <a:pt x="141" y="170"/>
                  <a:pt x="137" y="170"/>
                  <a:pt x="132" y="170"/>
                </a:cubicBezTo>
                <a:cubicBezTo>
                  <a:pt x="127" y="170"/>
                  <a:pt x="123" y="169"/>
                  <a:pt x="118" y="169"/>
                </a:cubicBezTo>
                <a:cubicBezTo>
                  <a:pt x="102" y="167"/>
                  <a:pt x="87" y="167"/>
                  <a:pt x="74" y="163"/>
                </a:cubicBezTo>
                <a:cubicBezTo>
                  <a:pt x="87" y="164"/>
                  <a:pt x="101" y="166"/>
                  <a:pt x="115" y="167"/>
                </a:cubicBezTo>
                <a:cubicBezTo>
                  <a:pt x="126" y="167"/>
                  <a:pt x="135" y="169"/>
                  <a:pt x="145" y="168"/>
                </a:cubicBezTo>
                <a:cubicBezTo>
                  <a:pt x="145" y="167"/>
                  <a:pt x="145" y="167"/>
                  <a:pt x="145" y="165"/>
                </a:cubicBezTo>
                <a:cubicBezTo>
                  <a:pt x="143" y="165"/>
                  <a:pt x="142" y="165"/>
                  <a:pt x="141" y="165"/>
                </a:cubicBezTo>
                <a:close/>
                <a:moveTo>
                  <a:pt x="170" y="185"/>
                </a:moveTo>
                <a:cubicBezTo>
                  <a:pt x="172" y="174"/>
                  <a:pt x="170" y="162"/>
                  <a:pt x="165" y="155"/>
                </a:cubicBezTo>
                <a:cubicBezTo>
                  <a:pt x="164" y="156"/>
                  <a:pt x="163" y="156"/>
                  <a:pt x="162" y="156"/>
                </a:cubicBezTo>
                <a:cubicBezTo>
                  <a:pt x="165" y="168"/>
                  <a:pt x="168" y="177"/>
                  <a:pt x="165" y="189"/>
                </a:cubicBezTo>
                <a:cubicBezTo>
                  <a:pt x="167" y="188"/>
                  <a:pt x="169" y="187"/>
                  <a:pt x="170" y="185"/>
                </a:cubicBezTo>
                <a:close/>
                <a:moveTo>
                  <a:pt x="162" y="192"/>
                </a:moveTo>
                <a:cubicBezTo>
                  <a:pt x="163" y="190"/>
                  <a:pt x="164" y="187"/>
                  <a:pt x="164" y="186"/>
                </a:cubicBezTo>
                <a:cubicBezTo>
                  <a:pt x="165" y="177"/>
                  <a:pt x="163" y="165"/>
                  <a:pt x="160" y="158"/>
                </a:cubicBezTo>
                <a:cubicBezTo>
                  <a:pt x="157" y="160"/>
                  <a:pt x="154" y="162"/>
                  <a:pt x="151" y="164"/>
                </a:cubicBezTo>
                <a:cubicBezTo>
                  <a:pt x="155" y="175"/>
                  <a:pt x="155" y="188"/>
                  <a:pt x="152" y="198"/>
                </a:cubicBezTo>
                <a:cubicBezTo>
                  <a:pt x="154" y="195"/>
                  <a:pt x="160" y="194"/>
                  <a:pt x="162" y="192"/>
                </a:cubicBezTo>
                <a:close/>
                <a:moveTo>
                  <a:pt x="150" y="197"/>
                </a:moveTo>
                <a:cubicBezTo>
                  <a:pt x="154" y="187"/>
                  <a:pt x="153" y="172"/>
                  <a:pt x="149" y="165"/>
                </a:cubicBezTo>
                <a:cubicBezTo>
                  <a:pt x="149" y="165"/>
                  <a:pt x="149" y="164"/>
                  <a:pt x="148" y="165"/>
                </a:cubicBezTo>
                <a:cubicBezTo>
                  <a:pt x="146" y="165"/>
                  <a:pt x="147" y="168"/>
                  <a:pt x="147" y="170"/>
                </a:cubicBezTo>
                <a:cubicBezTo>
                  <a:pt x="147" y="173"/>
                  <a:pt x="147" y="176"/>
                  <a:pt x="148" y="179"/>
                </a:cubicBezTo>
                <a:cubicBezTo>
                  <a:pt x="148" y="183"/>
                  <a:pt x="148" y="187"/>
                  <a:pt x="147" y="190"/>
                </a:cubicBezTo>
                <a:cubicBezTo>
                  <a:pt x="147" y="194"/>
                  <a:pt x="145" y="198"/>
                  <a:pt x="146" y="200"/>
                </a:cubicBezTo>
                <a:cubicBezTo>
                  <a:pt x="148" y="201"/>
                  <a:pt x="149" y="198"/>
                  <a:pt x="150" y="197"/>
                </a:cubicBezTo>
                <a:close/>
                <a:moveTo>
                  <a:pt x="144" y="197"/>
                </a:moveTo>
                <a:cubicBezTo>
                  <a:pt x="142" y="196"/>
                  <a:pt x="140" y="196"/>
                  <a:pt x="138" y="196"/>
                </a:cubicBezTo>
                <a:cubicBezTo>
                  <a:pt x="137" y="196"/>
                  <a:pt x="136" y="195"/>
                  <a:pt x="135" y="195"/>
                </a:cubicBezTo>
                <a:cubicBezTo>
                  <a:pt x="132" y="194"/>
                  <a:pt x="129" y="194"/>
                  <a:pt x="127" y="194"/>
                </a:cubicBezTo>
                <a:cubicBezTo>
                  <a:pt x="118" y="194"/>
                  <a:pt x="108" y="191"/>
                  <a:pt x="99" y="191"/>
                </a:cubicBezTo>
                <a:cubicBezTo>
                  <a:pt x="96" y="191"/>
                  <a:pt x="93" y="190"/>
                  <a:pt x="89" y="189"/>
                </a:cubicBezTo>
                <a:cubicBezTo>
                  <a:pt x="77" y="188"/>
                  <a:pt x="65" y="188"/>
                  <a:pt x="53" y="186"/>
                </a:cubicBezTo>
                <a:cubicBezTo>
                  <a:pt x="44" y="185"/>
                  <a:pt x="34" y="182"/>
                  <a:pt x="26" y="180"/>
                </a:cubicBezTo>
                <a:cubicBezTo>
                  <a:pt x="23" y="180"/>
                  <a:pt x="19" y="179"/>
                  <a:pt x="16" y="178"/>
                </a:cubicBezTo>
                <a:cubicBezTo>
                  <a:pt x="12" y="178"/>
                  <a:pt x="4" y="175"/>
                  <a:pt x="4" y="180"/>
                </a:cubicBezTo>
                <a:cubicBezTo>
                  <a:pt x="29" y="184"/>
                  <a:pt x="55" y="191"/>
                  <a:pt x="81" y="194"/>
                </a:cubicBezTo>
                <a:cubicBezTo>
                  <a:pt x="84" y="194"/>
                  <a:pt x="88" y="195"/>
                  <a:pt x="91" y="195"/>
                </a:cubicBezTo>
                <a:cubicBezTo>
                  <a:pt x="107" y="196"/>
                  <a:pt x="126" y="199"/>
                  <a:pt x="143" y="200"/>
                </a:cubicBezTo>
                <a:cubicBezTo>
                  <a:pt x="143" y="199"/>
                  <a:pt x="144" y="197"/>
                  <a:pt x="144" y="1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0376C-63D8-45A6-B8C9-13AE9C23A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49" y="4390990"/>
            <a:ext cx="4810153" cy="24141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00E348-374C-4806-BC11-FED0E9AC0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61" y="4393522"/>
            <a:ext cx="4842954" cy="2376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CC2D94-A732-40B3-AF09-B1721A207A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57" y="1619150"/>
            <a:ext cx="4829658" cy="2596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F52B11-DEE7-4A26-8059-4F42F7B26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44" y="1619150"/>
            <a:ext cx="4829658" cy="2564788"/>
          </a:xfrm>
          <a:prstGeom prst="rect">
            <a:avLst/>
          </a:prstGeom>
        </p:spPr>
      </p:pic>
      <p:sp>
        <p:nvSpPr>
          <p:cNvPr id="5" name="文本框 17">
            <a:extLst>
              <a:ext uri="{FF2B5EF4-FFF2-40B4-BE49-F238E27FC236}">
                <a16:creationId xmlns:a16="http://schemas.microsoft.com/office/drawing/2014/main" id="{E3B27FCE-5B9B-2C20-A360-21B796B58210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1CEF2E0F-F98A-6D99-89E6-986DE0A3AD3A}"/>
              </a:ext>
            </a:extLst>
          </p:cNvPr>
          <p:cNvSpPr txBox="1"/>
          <p:nvPr/>
        </p:nvSpPr>
        <p:spPr>
          <a:xfrm>
            <a:off x="363561" y="1007852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C2D1E0-387F-B062-93E0-7B3C4E251F5D}"/>
              </a:ext>
            </a:extLst>
          </p:cNvPr>
          <p:cNvSpPr/>
          <p:nvPr/>
        </p:nvSpPr>
        <p:spPr>
          <a:xfrm>
            <a:off x="4055423" y="3823693"/>
            <a:ext cx="1815979" cy="3260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ĐẬU KHẤU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F33582-C3A2-B195-566C-A1CB6207C857}"/>
              </a:ext>
            </a:extLst>
          </p:cNvPr>
          <p:cNvSpPr/>
          <p:nvPr/>
        </p:nvSpPr>
        <p:spPr>
          <a:xfrm>
            <a:off x="4021277" y="6479072"/>
            <a:ext cx="1815979" cy="3260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TRẦM HƯƠNG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3C1FC4-E4A0-826C-857A-385C35B2A427}"/>
              </a:ext>
            </a:extLst>
          </p:cNvPr>
          <p:cNvSpPr/>
          <p:nvPr/>
        </p:nvSpPr>
        <p:spPr>
          <a:xfrm>
            <a:off x="9340686" y="3799607"/>
            <a:ext cx="1815979" cy="3260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NGỌC TRAI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138BD2-1615-3189-6F9D-0A8B91971C0A}"/>
              </a:ext>
            </a:extLst>
          </p:cNvPr>
          <p:cNvSpPr/>
          <p:nvPr/>
        </p:nvSpPr>
        <p:spPr>
          <a:xfrm>
            <a:off x="9341036" y="6414449"/>
            <a:ext cx="1815979" cy="3260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SAN HÔ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7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47"/>
            <a:ext cx="12192000" cy="1223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A946F9-50EB-4109-A19C-9CD618E32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215467"/>
            <a:ext cx="3364099" cy="495914"/>
          </a:xfrm>
          <a:prstGeom prst="rect">
            <a:avLst/>
          </a:prstGeom>
        </p:spPr>
      </p:pic>
      <p:sp>
        <p:nvSpPr>
          <p:cNvPr id="10" name="Freeform 145">
            <a:extLst>
              <a:ext uri="{FF2B5EF4-FFF2-40B4-BE49-F238E27FC236}">
                <a16:creationId xmlns:a16="http://schemas.microsoft.com/office/drawing/2014/main" id="{423D178A-6B63-4353-B570-3E7C2C0DC497}"/>
              </a:ext>
            </a:extLst>
          </p:cNvPr>
          <p:cNvSpPr>
            <a:spLocks noEditPoints="1"/>
          </p:cNvSpPr>
          <p:nvPr/>
        </p:nvSpPr>
        <p:spPr bwMode="auto">
          <a:xfrm>
            <a:off x="4507944" y="5581712"/>
            <a:ext cx="1390832" cy="1187940"/>
          </a:xfrm>
          <a:custGeom>
            <a:avLst/>
            <a:gdLst>
              <a:gd name="T0" fmla="*/ 101 w 238"/>
              <a:gd name="T1" fmla="*/ 32 h 203"/>
              <a:gd name="T2" fmla="*/ 188 w 238"/>
              <a:gd name="T3" fmla="*/ 87 h 203"/>
              <a:gd name="T4" fmla="*/ 234 w 238"/>
              <a:gd name="T5" fmla="*/ 141 h 203"/>
              <a:gd name="T6" fmla="*/ 140 w 238"/>
              <a:gd name="T7" fmla="*/ 201 h 203"/>
              <a:gd name="T8" fmla="*/ 32 w 238"/>
              <a:gd name="T9" fmla="*/ 188 h 203"/>
              <a:gd name="T10" fmla="*/ 6 w 238"/>
              <a:gd name="T11" fmla="*/ 171 h 203"/>
              <a:gd name="T12" fmla="*/ 21 w 238"/>
              <a:gd name="T13" fmla="*/ 138 h 203"/>
              <a:gd name="T14" fmla="*/ 13 w 238"/>
              <a:gd name="T15" fmla="*/ 118 h 203"/>
              <a:gd name="T16" fmla="*/ 47 w 238"/>
              <a:gd name="T17" fmla="*/ 85 h 203"/>
              <a:gd name="T18" fmla="*/ 79 w 238"/>
              <a:gd name="T19" fmla="*/ 36 h 203"/>
              <a:gd name="T20" fmla="*/ 82 w 238"/>
              <a:gd name="T21" fmla="*/ 20 h 203"/>
              <a:gd name="T22" fmla="*/ 91 w 238"/>
              <a:gd name="T23" fmla="*/ 12 h 203"/>
              <a:gd name="T24" fmla="*/ 129 w 238"/>
              <a:gd name="T25" fmla="*/ 6 h 203"/>
              <a:gd name="T26" fmla="*/ 107 w 238"/>
              <a:gd name="T27" fmla="*/ 4 h 203"/>
              <a:gd name="T28" fmla="*/ 84 w 238"/>
              <a:gd name="T29" fmla="*/ 33 h 203"/>
              <a:gd name="T30" fmla="*/ 97 w 238"/>
              <a:gd name="T31" fmla="*/ 19 h 203"/>
              <a:gd name="T32" fmla="*/ 108 w 238"/>
              <a:gd name="T33" fmla="*/ 16 h 203"/>
              <a:gd name="T34" fmla="*/ 91 w 238"/>
              <a:gd name="T35" fmla="*/ 28 h 203"/>
              <a:gd name="T36" fmla="*/ 99 w 238"/>
              <a:gd name="T37" fmla="*/ 30 h 203"/>
              <a:gd name="T38" fmla="*/ 81 w 238"/>
              <a:gd name="T39" fmla="*/ 6 h 203"/>
              <a:gd name="T40" fmla="*/ 82 w 238"/>
              <a:gd name="T41" fmla="*/ 32 h 203"/>
              <a:gd name="T42" fmla="*/ 109 w 238"/>
              <a:gd name="T43" fmla="*/ 101 h 203"/>
              <a:gd name="T44" fmla="*/ 93 w 238"/>
              <a:gd name="T45" fmla="*/ 36 h 203"/>
              <a:gd name="T46" fmla="*/ 80 w 238"/>
              <a:gd name="T47" fmla="*/ 41 h 203"/>
              <a:gd name="T48" fmla="*/ 55 w 238"/>
              <a:gd name="T49" fmla="*/ 95 h 203"/>
              <a:gd name="T50" fmla="*/ 95 w 238"/>
              <a:gd name="T51" fmla="*/ 96 h 203"/>
              <a:gd name="T52" fmla="*/ 25 w 238"/>
              <a:gd name="T53" fmla="*/ 107 h 203"/>
              <a:gd name="T54" fmla="*/ 137 w 238"/>
              <a:gd name="T55" fmla="*/ 124 h 203"/>
              <a:gd name="T56" fmla="*/ 201 w 238"/>
              <a:gd name="T57" fmla="*/ 90 h 203"/>
              <a:gd name="T58" fmla="*/ 132 w 238"/>
              <a:gd name="T59" fmla="*/ 85 h 203"/>
              <a:gd name="T60" fmla="*/ 90 w 238"/>
              <a:gd name="T61" fmla="*/ 110 h 203"/>
              <a:gd name="T62" fmla="*/ 190 w 238"/>
              <a:gd name="T63" fmla="*/ 126 h 203"/>
              <a:gd name="T64" fmla="*/ 200 w 238"/>
              <a:gd name="T65" fmla="*/ 97 h 203"/>
              <a:gd name="T66" fmla="*/ 87 w 238"/>
              <a:gd name="T67" fmla="*/ 106 h 203"/>
              <a:gd name="T68" fmla="*/ 80 w 238"/>
              <a:gd name="T69" fmla="*/ 107 h 203"/>
              <a:gd name="T70" fmla="*/ 146 w 238"/>
              <a:gd name="T71" fmla="*/ 154 h 203"/>
              <a:gd name="T72" fmla="*/ 85 w 238"/>
              <a:gd name="T73" fmla="*/ 147 h 203"/>
              <a:gd name="T74" fmla="*/ 93 w 238"/>
              <a:gd name="T75" fmla="*/ 158 h 203"/>
              <a:gd name="T76" fmla="*/ 170 w 238"/>
              <a:gd name="T77" fmla="*/ 150 h 203"/>
              <a:gd name="T78" fmla="*/ 229 w 238"/>
              <a:gd name="T79" fmla="*/ 143 h 203"/>
              <a:gd name="T80" fmla="*/ 15 w 238"/>
              <a:gd name="T81" fmla="*/ 120 h 203"/>
              <a:gd name="T82" fmla="*/ 48 w 238"/>
              <a:gd name="T83" fmla="*/ 131 h 203"/>
              <a:gd name="T84" fmla="*/ 95 w 238"/>
              <a:gd name="T85" fmla="*/ 142 h 203"/>
              <a:gd name="T86" fmla="*/ 123 w 238"/>
              <a:gd name="T87" fmla="*/ 137 h 203"/>
              <a:gd name="T88" fmla="*/ 135 w 238"/>
              <a:gd name="T89" fmla="*/ 130 h 203"/>
              <a:gd name="T90" fmla="*/ 229 w 238"/>
              <a:gd name="T91" fmla="*/ 133 h 203"/>
              <a:gd name="T92" fmla="*/ 216 w 238"/>
              <a:gd name="T93" fmla="*/ 122 h 203"/>
              <a:gd name="T94" fmla="*/ 143 w 238"/>
              <a:gd name="T95" fmla="*/ 151 h 203"/>
              <a:gd name="T96" fmla="*/ 135 w 238"/>
              <a:gd name="T97" fmla="*/ 149 h 203"/>
              <a:gd name="T98" fmla="*/ 69 w 238"/>
              <a:gd name="T99" fmla="*/ 142 h 203"/>
              <a:gd name="T100" fmla="*/ 135 w 238"/>
              <a:gd name="T101" fmla="*/ 149 h 203"/>
              <a:gd name="T102" fmla="*/ 37 w 238"/>
              <a:gd name="T103" fmla="*/ 154 h 203"/>
              <a:gd name="T104" fmla="*/ 13 w 238"/>
              <a:gd name="T105" fmla="*/ 157 h 203"/>
              <a:gd name="T106" fmla="*/ 10 w 238"/>
              <a:gd name="T107" fmla="*/ 175 h 203"/>
              <a:gd name="T108" fmla="*/ 98 w 238"/>
              <a:gd name="T109" fmla="*/ 182 h 203"/>
              <a:gd name="T110" fmla="*/ 115 w 238"/>
              <a:gd name="T111" fmla="*/ 171 h 203"/>
              <a:gd name="T112" fmla="*/ 74 w 238"/>
              <a:gd name="T113" fmla="*/ 163 h 203"/>
              <a:gd name="T114" fmla="*/ 165 w 238"/>
              <a:gd name="T115" fmla="*/ 155 h 203"/>
              <a:gd name="T116" fmla="*/ 160 w 238"/>
              <a:gd name="T117" fmla="*/ 158 h 203"/>
              <a:gd name="T118" fmla="*/ 148 w 238"/>
              <a:gd name="T119" fmla="*/ 165 h 203"/>
              <a:gd name="T120" fmla="*/ 144 w 238"/>
              <a:gd name="T121" fmla="*/ 197 h 203"/>
              <a:gd name="T122" fmla="*/ 53 w 238"/>
              <a:gd name="T123" fmla="*/ 186 h 203"/>
              <a:gd name="T124" fmla="*/ 143 w 238"/>
              <a:gd name="T125" fmla="*/ 20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8" h="203">
                <a:moveTo>
                  <a:pt x="137" y="9"/>
                </a:moveTo>
                <a:cubicBezTo>
                  <a:pt x="138" y="10"/>
                  <a:pt x="137" y="11"/>
                  <a:pt x="136" y="12"/>
                </a:cubicBezTo>
                <a:cubicBezTo>
                  <a:pt x="134" y="14"/>
                  <a:pt x="132" y="16"/>
                  <a:pt x="131" y="18"/>
                </a:cubicBezTo>
                <a:cubicBezTo>
                  <a:pt x="128" y="20"/>
                  <a:pt x="123" y="21"/>
                  <a:pt x="119" y="22"/>
                </a:cubicBezTo>
                <a:cubicBezTo>
                  <a:pt x="117" y="29"/>
                  <a:pt x="111" y="32"/>
                  <a:pt x="104" y="28"/>
                </a:cubicBezTo>
                <a:cubicBezTo>
                  <a:pt x="103" y="29"/>
                  <a:pt x="102" y="31"/>
                  <a:pt x="101" y="32"/>
                </a:cubicBezTo>
                <a:cubicBezTo>
                  <a:pt x="97" y="34"/>
                  <a:pt x="92" y="32"/>
                  <a:pt x="89" y="35"/>
                </a:cubicBezTo>
                <a:cubicBezTo>
                  <a:pt x="101" y="32"/>
                  <a:pt x="114" y="36"/>
                  <a:pt x="121" y="43"/>
                </a:cubicBezTo>
                <a:cubicBezTo>
                  <a:pt x="128" y="54"/>
                  <a:pt x="126" y="73"/>
                  <a:pt x="121" y="86"/>
                </a:cubicBezTo>
                <a:cubicBezTo>
                  <a:pt x="130" y="81"/>
                  <a:pt x="143" y="84"/>
                  <a:pt x="155" y="85"/>
                </a:cubicBezTo>
                <a:cubicBezTo>
                  <a:pt x="162" y="86"/>
                  <a:pt x="168" y="86"/>
                  <a:pt x="175" y="86"/>
                </a:cubicBezTo>
                <a:cubicBezTo>
                  <a:pt x="180" y="86"/>
                  <a:pt x="184" y="87"/>
                  <a:pt x="188" y="87"/>
                </a:cubicBezTo>
                <a:cubicBezTo>
                  <a:pt x="194" y="87"/>
                  <a:pt x="204" y="89"/>
                  <a:pt x="210" y="87"/>
                </a:cubicBezTo>
                <a:cubicBezTo>
                  <a:pt x="212" y="87"/>
                  <a:pt x="213" y="88"/>
                  <a:pt x="214" y="88"/>
                </a:cubicBezTo>
                <a:cubicBezTo>
                  <a:pt x="216" y="89"/>
                  <a:pt x="218" y="90"/>
                  <a:pt x="220" y="91"/>
                </a:cubicBezTo>
                <a:cubicBezTo>
                  <a:pt x="222" y="95"/>
                  <a:pt x="223" y="102"/>
                  <a:pt x="220" y="106"/>
                </a:cubicBezTo>
                <a:cubicBezTo>
                  <a:pt x="223" y="107"/>
                  <a:pt x="228" y="107"/>
                  <a:pt x="229" y="107"/>
                </a:cubicBezTo>
                <a:cubicBezTo>
                  <a:pt x="237" y="113"/>
                  <a:pt x="238" y="130"/>
                  <a:pt x="234" y="141"/>
                </a:cubicBezTo>
                <a:cubicBezTo>
                  <a:pt x="215" y="157"/>
                  <a:pt x="194" y="172"/>
                  <a:pt x="173" y="186"/>
                </a:cubicBezTo>
                <a:cubicBezTo>
                  <a:pt x="172" y="187"/>
                  <a:pt x="172" y="187"/>
                  <a:pt x="172" y="188"/>
                </a:cubicBezTo>
                <a:cubicBezTo>
                  <a:pt x="171" y="188"/>
                  <a:pt x="171" y="188"/>
                  <a:pt x="170" y="188"/>
                </a:cubicBezTo>
                <a:cubicBezTo>
                  <a:pt x="165" y="192"/>
                  <a:pt x="159" y="195"/>
                  <a:pt x="153" y="199"/>
                </a:cubicBezTo>
                <a:cubicBezTo>
                  <a:pt x="152" y="200"/>
                  <a:pt x="149" y="202"/>
                  <a:pt x="148" y="203"/>
                </a:cubicBezTo>
                <a:cubicBezTo>
                  <a:pt x="145" y="203"/>
                  <a:pt x="143" y="202"/>
                  <a:pt x="140" y="201"/>
                </a:cubicBezTo>
                <a:cubicBezTo>
                  <a:pt x="138" y="201"/>
                  <a:pt x="135" y="202"/>
                  <a:pt x="133" y="201"/>
                </a:cubicBezTo>
                <a:cubicBezTo>
                  <a:pt x="130" y="201"/>
                  <a:pt x="128" y="201"/>
                  <a:pt x="126" y="200"/>
                </a:cubicBezTo>
                <a:cubicBezTo>
                  <a:pt x="117" y="199"/>
                  <a:pt x="105" y="198"/>
                  <a:pt x="96" y="198"/>
                </a:cubicBezTo>
                <a:cubicBezTo>
                  <a:pt x="87" y="197"/>
                  <a:pt x="80" y="197"/>
                  <a:pt x="73" y="196"/>
                </a:cubicBezTo>
                <a:cubicBezTo>
                  <a:pt x="66" y="195"/>
                  <a:pt x="58" y="192"/>
                  <a:pt x="50" y="191"/>
                </a:cubicBezTo>
                <a:cubicBezTo>
                  <a:pt x="44" y="190"/>
                  <a:pt x="39" y="189"/>
                  <a:pt x="32" y="188"/>
                </a:cubicBezTo>
                <a:cubicBezTo>
                  <a:pt x="27" y="187"/>
                  <a:pt x="20" y="185"/>
                  <a:pt x="13" y="184"/>
                </a:cubicBezTo>
                <a:cubicBezTo>
                  <a:pt x="12" y="183"/>
                  <a:pt x="10" y="183"/>
                  <a:pt x="9" y="183"/>
                </a:cubicBezTo>
                <a:cubicBezTo>
                  <a:pt x="7" y="183"/>
                  <a:pt x="6" y="182"/>
                  <a:pt x="5" y="182"/>
                </a:cubicBezTo>
                <a:cubicBezTo>
                  <a:pt x="3" y="182"/>
                  <a:pt x="2" y="183"/>
                  <a:pt x="0" y="182"/>
                </a:cubicBezTo>
                <a:cubicBezTo>
                  <a:pt x="0" y="178"/>
                  <a:pt x="4" y="175"/>
                  <a:pt x="8" y="175"/>
                </a:cubicBezTo>
                <a:cubicBezTo>
                  <a:pt x="8" y="173"/>
                  <a:pt x="6" y="173"/>
                  <a:pt x="6" y="171"/>
                </a:cubicBezTo>
                <a:cubicBezTo>
                  <a:pt x="6" y="169"/>
                  <a:pt x="8" y="168"/>
                  <a:pt x="9" y="166"/>
                </a:cubicBezTo>
                <a:cubicBezTo>
                  <a:pt x="7" y="161"/>
                  <a:pt x="11" y="157"/>
                  <a:pt x="8" y="153"/>
                </a:cubicBezTo>
                <a:cubicBezTo>
                  <a:pt x="8" y="152"/>
                  <a:pt x="9" y="152"/>
                  <a:pt x="9" y="151"/>
                </a:cubicBezTo>
                <a:cubicBezTo>
                  <a:pt x="6" y="151"/>
                  <a:pt x="3" y="151"/>
                  <a:pt x="1" y="149"/>
                </a:cubicBezTo>
                <a:cubicBezTo>
                  <a:pt x="1" y="148"/>
                  <a:pt x="1" y="147"/>
                  <a:pt x="2" y="146"/>
                </a:cubicBezTo>
                <a:cubicBezTo>
                  <a:pt x="8" y="143"/>
                  <a:pt x="16" y="141"/>
                  <a:pt x="21" y="138"/>
                </a:cubicBezTo>
                <a:cubicBezTo>
                  <a:pt x="19" y="137"/>
                  <a:pt x="15" y="137"/>
                  <a:pt x="12" y="137"/>
                </a:cubicBezTo>
                <a:cubicBezTo>
                  <a:pt x="11" y="136"/>
                  <a:pt x="10" y="136"/>
                  <a:pt x="9" y="136"/>
                </a:cubicBezTo>
                <a:cubicBezTo>
                  <a:pt x="7" y="135"/>
                  <a:pt x="5" y="136"/>
                  <a:pt x="5" y="133"/>
                </a:cubicBezTo>
                <a:cubicBezTo>
                  <a:pt x="6" y="132"/>
                  <a:pt x="8" y="130"/>
                  <a:pt x="10" y="130"/>
                </a:cubicBezTo>
                <a:cubicBezTo>
                  <a:pt x="10" y="126"/>
                  <a:pt x="14" y="124"/>
                  <a:pt x="12" y="121"/>
                </a:cubicBezTo>
                <a:cubicBezTo>
                  <a:pt x="12" y="119"/>
                  <a:pt x="13" y="119"/>
                  <a:pt x="13" y="118"/>
                </a:cubicBezTo>
                <a:cubicBezTo>
                  <a:pt x="13" y="117"/>
                  <a:pt x="11" y="115"/>
                  <a:pt x="12" y="114"/>
                </a:cubicBezTo>
                <a:cubicBezTo>
                  <a:pt x="11" y="114"/>
                  <a:pt x="10" y="113"/>
                  <a:pt x="9" y="112"/>
                </a:cubicBezTo>
                <a:cubicBezTo>
                  <a:pt x="9" y="111"/>
                  <a:pt x="10" y="109"/>
                  <a:pt x="11" y="108"/>
                </a:cubicBezTo>
                <a:cubicBezTo>
                  <a:pt x="13" y="107"/>
                  <a:pt x="19" y="107"/>
                  <a:pt x="22" y="106"/>
                </a:cubicBezTo>
                <a:cubicBezTo>
                  <a:pt x="34" y="104"/>
                  <a:pt x="45" y="103"/>
                  <a:pt x="55" y="98"/>
                </a:cubicBezTo>
                <a:cubicBezTo>
                  <a:pt x="52" y="95"/>
                  <a:pt x="49" y="90"/>
                  <a:pt x="47" y="85"/>
                </a:cubicBezTo>
                <a:cubicBezTo>
                  <a:pt x="44" y="81"/>
                  <a:pt x="42" y="75"/>
                  <a:pt x="41" y="69"/>
                </a:cubicBezTo>
                <a:cubicBezTo>
                  <a:pt x="40" y="64"/>
                  <a:pt x="42" y="58"/>
                  <a:pt x="43" y="52"/>
                </a:cubicBezTo>
                <a:cubicBezTo>
                  <a:pt x="45" y="44"/>
                  <a:pt x="50" y="36"/>
                  <a:pt x="59" y="34"/>
                </a:cubicBezTo>
                <a:cubicBezTo>
                  <a:pt x="60" y="34"/>
                  <a:pt x="61" y="35"/>
                  <a:pt x="62" y="34"/>
                </a:cubicBezTo>
                <a:cubicBezTo>
                  <a:pt x="63" y="34"/>
                  <a:pt x="65" y="34"/>
                  <a:pt x="66" y="34"/>
                </a:cubicBezTo>
                <a:cubicBezTo>
                  <a:pt x="70" y="33"/>
                  <a:pt x="75" y="35"/>
                  <a:pt x="79" y="36"/>
                </a:cubicBezTo>
                <a:cubicBezTo>
                  <a:pt x="78" y="32"/>
                  <a:pt x="78" y="28"/>
                  <a:pt x="78" y="23"/>
                </a:cubicBezTo>
                <a:cubicBezTo>
                  <a:pt x="78" y="20"/>
                  <a:pt x="77" y="18"/>
                  <a:pt x="77" y="15"/>
                </a:cubicBezTo>
                <a:cubicBezTo>
                  <a:pt x="77" y="13"/>
                  <a:pt x="78" y="11"/>
                  <a:pt x="78" y="9"/>
                </a:cubicBezTo>
                <a:cubicBezTo>
                  <a:pt x="78" y="7"/>
                  <a:pt x="77" y="6"/>
                  <a:pt x="78" y="5"/>
                </a:cubicBezTo>
                <a:cubicBezTo>
                  <a:pt x="80" y="4"/>
                  <a:pt x="83" y="4"/>
                  <a:pt x="85" y="5"/>
                </a:cubicBezTo>
                <a:cubicBezTo>
                  <a:pt x="85" y="10"/>
                  <a:pt x="82" y="14"/>
                  <a:pt x="82" y="20"/>
                </a:cubicBezTo>
                <a:cubicBezTo>
                  <a:pt x="82" y="23"/>
                  <a:pt x="82" y="26"/>
                  <a:pt x="82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3" y="27"/>
                  <a:pt x="83" y="23"/>
                  <a:pt x="84" y="21"/>
                </a:cubicBezTo>
                <a:cubicBezTo>
                  <a:pt x="85" y="20"/>
                  <a:pt x="86" y="19"/>
                  <a:pt x="87" y="19"/>
                </a:cubicBezTo>
                <a:cubicBezTo>
                  <a:pt x="88" y="18"/>
                  <a:pt x="88" y="18"/>
                  <a:pt x="89" y="17"/>
                </a:cubicBezTo>
                <a:cubicBezTo>
                  <a:pt x="90" y="16"/>
                  <a:pt x="90" y="14"/>
                  <a:pt x="91" y="12"/>
                </a:cubicBezTo>
                <a:cubicBezTo>
                  <a:pt x="92" y="11"/>
                  <a:pt x="94" y="9"/>
                  <a:pt x="95" y="9"/>
                </a:cubicBezTo>
                <a:cubicBezTo>
                  <a:pt x="97" y="8"/>
                  <a:pt x="99" y="9"/>
                  <a:pt x="101" y="8"/>
                </a:cubicBezTo>
                <a:cubicBezTo>
                  <a:pt x="104" y="6"/>
                  <a:pt x="104" y="4"/>
                  <a:pt x="106" y="2"/>
                </a:cubicBezTo>
                <a:cubicBezTo>
                  <a:pt x="109" y="1"/>
                  <a:pt x="114" y="0"/>
                  <a:pt x="116" y="2"/>
                </a:cubicBezTo>
                <a:cubicBezTo>
                  <a:pt x="118" y="3"/>
                  <a:pt x="119" y="6"/>
                  <a:pt x="121" y="6"/>
                </a:cubicBezTo>
                <a:cubicBezTo>
                  <a:pt x="123" y="6"/>
                  <a:pt x="126" y="6"/>
                  <a:pt x="129" y="6"/>
                </a:cubicBezTo>
                <a:cubicBezTo>
                  <a:pt x="131" y="6"/>
                  <a:pt x="133" y="7"/>
                  <a:pt x="135" y="8"/>
                </a:cubicBezTo>
                <a:cubicBezTo>
                  <a:pt x="136" y="8"/>
                  <a:pt x="137" y="8"/>
                  <a:pt x="137" y="9"/>
                </a:cubicBezTo>
                <a:close/>
                <a:moveTo>
                  <a:pt x="125" y="7"/>
                </a:moveTo>
                <a:cubicBezTo>
                  <a:pt x="124" y="7"/>
                  <a:pt x="122" y="8"/>
                  <a:pt x="121" y="8"/>
                </a:cubicBezTo>
                <a:cubicBezTo>
                  <a:pt x="119" y="8"/>
                  <a:pt x="119" y="6"/>
                  <a:pt x="117" y="6"/>
                </a:cubicBezTo>
                <a:cubicBezTo>
                  <a:pt x="115" y="3"/>
                  <a:pt x="112" y="3"/>
                  <a:pt x="107" y="4"/>
                </a:cubicBezTo>
                <a:cubicBezTo>
                  <a:pt x="104" y="6"/>
                  <a:pt x="102" y="11"/>
                  <a:pt x="97" y="10"/>
                </a:cubicBezTo>
                <a:cubicBezTo>
                  <a:pt x="96" y="11"/>
                  <a:pt x="95" y="11"/>
                  <a:pt x="95" y="11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12"/>
                  <a:pt x="94" y="12"/>
                  <a:pt x="93" y="12"/>
                </a:cubicBezTo>
                <a:cubicBezTo>
                  <a:pt x="92" y="16"/>
                  <a:pt x="90" y="19"/>
                  <a:pt x="87" y="21"/>
                </a:cubicBezTo>
                <a:cubicBezTo>
                  <a:pt x="84" y="24"/>
                  <a:pt x="84" y="30"/>
                  <a:pt x="84" y="33"/>
                </a:cubicBezTo>
                <a:cubicBezTo>
                  <a:pt x="85" y="31"/>
                  <a:pt x="88" y="29"/>
                  <a:pt x="89" y="26"/>
                </a:cubicBezTo>
                <a:cubicBezTo>
                  <a:pt x="90" y="24"/>
                  <a:pt x="90" y="21"/>
                  <a:pt x="92" y="20"/>
                </a:cubicBezTo>
                <a:cubicBezTo>
                  <a:pt x="91" y="22"/>
                  <a:pt x="90" y="23"/>
                  <a:pt x="91" y="24"/>
                </a:cubicBezTo>
                <a:cubicBezTo>
                  <a:pt x="92" y="22"/>
                  <a:pt x="94" y="21"/>
                  <a:pt x="95" y="20"/>
                </a:cubicBezTo>
                <a:cubicBezTo>
                  <a:pt x="95" y="18"/>
                  <a:pt x="97" y="14"/>
                  <a:pt x="98" y="14"/>
                </a:cubicBezTo>
                <a:cubicBezTo>
                  <a:pt x="98" y="16"/>
                  <a:pt x="97" y="17"/>
                  <a:pt x="97" y="19"/>
                </a:cubicBezTo>
                <a:cubicBezTo>
                  <a:pt x="99" y="18"/>
                  <a:pt x="102" y="15"/>
                  <a:pt x="105" y="15"/>
                </a:cubicBezTo>
                <a:cubicBezTo>
                  <a:pt x="107" y="13"/>
                  <a:pt x="111" y="12"/>
                  <a:pt x="113" y="11"/>
                </a:cubicBezTo>
                <a:cubicBezTo>
                  <a:pt x="112" y="12"/>
                  <a:pt x="111" y="13"/>
                  <a:pt x="110" y="14"/>
                </a:cubicBezTo>
                <a:cubicBezTo>
                  <a:pt x="113" y="13"/>
                  <a:pt x="117" y="14"/>
                  <a:pt x="121" y="13"/>
                </a:cubicBezTo>
                <a:cubicBezTo>
                  <a:pt x="125" y="12"/>
                  <a:pt x="128" y="10"/>
                  <a:pt x="131" y="10"/>
                </a:cubicBezTo>
                <a:cubicBezTo>
                  <a:pt x="126" y="16"/>
                  <a:pt x="115" y="14"/>
                  <a:pt x="108" y="16"/>
                </a:cubicBezTo>
                <a:cubicBezTo>
                  <a:pt x="110" y="18"/>
                  <a:pt x="114" y="19"/>
                  <a:pt x="115" y="21"/>
                </a:cubicBezTo>
                <a:cubicBezTo>
                  <a:pt x="112" y="20"/>
                  <a:pt x="109" y="18"/>
                  <a:pt x="105" y="17"/>
                </a:cubicBezTo>
                <a:cubicBezTo>
                  <a:pt x="103" y="17"/>
                  <a:pt x="101" y="19"/>
                  <a:pt x="98" y="20"/>
                </a:cubicBezTo>
                <a:cubicBezTo>
                  <a:pt x="101" y="21"/>
                  <a:pt x="104" y="22"/>
                  <a:pt x="106" y="23"/>
                </a:cubicBezTo>
                <a:cubicBezTo>
                  <a:pt x="103" y="24"/>
                  <a:pt x="99" y="21"/>
                  <a:pt x="96" y="22"/>
                </a:cubicBezTo>
                <a:cubicBezTo>
                  <a:pt x="94" y="23"/>
                  <a:pt x="92" y="25"/>
                  <a:pt x="91" y="28"/>
                </a:cubicBezTo>
                <a:cubicBezTo>
                  <a:pt x="93" y="27"/>
                  <a:pt x="97" y="26"/>
                  <a:pt x="99" y="28"/>
                </a:cubicBezTo>
                <a:cubicBezTo>
                  <a:pt x="95" y="27"/>
                  <a:pt x="92" y="29"/>
                  <a:pt x="89" y="30"/>
                </a:cubicBezTo>
                <a:cubicBezTo>
                  <a:pt x="87" y="32"/>
                  <a:pt x="85" y="35"/>
                  <a:pt x="85" y="38"/>
                </a:cubicBezTo>
                <a:cubicBezTo>
                  <a:pt x="85" y="37"/>
                  <a:pt x="86" y="36"/>
                  <a:pt x="86" y="35"/>
                </a:cubicBezTo>
                <a:cubicBezTo>
                  <a:pt x="88" y="34"/>
                  <a:pt x="89" y="32"/>
                  <a:pt x="92" y="31"/>
                </a:cubicBezTo>
                <a:cubicBezTo>
                  <a:pt x="94" y="31"/>
                  <a:pt x="97" y="31"/>
                  <a:pt x="99" y="30"/>
                </a:cubicBezTo>
                <a:cubicBezTo>
                  <a:pt x="101" y="29"/>
                  <a:pt x="102" y="26"/>
                  <a:pt x="105" y="26"/>
                </a:cubicBezTo>
                <a:cubicBezTo>
                  <a:pt x="110" y="30"/>
                  <a:pt x="116" y="27"/>
                  <a:pt x="117" y="21"/>
                </a:cubicBezTo>
                <a:cubicBezTo>
                  <a:pt x="119" y="19"/>
                  <a:pt x="123" y="20"/>
                  <a:pt x="125" y="19"/>
                </a:cubicBezTo>
                <a:cubicBezTo>
                  <a:pt x="130" y="17"/>
                  <a:pt x="132" y="13"/>
                  <a:pt x="134" y="10"/>
                </a:cubicBezTo>
                <a:cubicBezTo>
                  <a:pt x="131" y="9"/>
                  <a:pt x="129" y="7"/>
                  <a:pt x="125" y="7"/>
                </a:cubicBezTo>
                <a:close/>
                <a:moveTo>
                  <a:pt x="81" y="6"/>
                </a:moveTo>
                <a:cubicBezTo>
                  <a:pt x="78" y="12"/>
                  <a:pt x="79" y="22"/>
                  <a:pt x="80" y="29"/>
                </a:cubicBezTo>
                <a:cubicBezTo>
                  <a:pt x="81" y="23"/>
                  <a:pt x="80" y="16"/>
                  <a:pt x="82" y="11"/>
                </a:cubicBezTo>
                <a:cubicBezTo>
                  <a:pt x="82" y="9"/>
                  <a:pt x="84" y="8"/>
                  <a:pt x="82" y="6"/>
                </a:cubicBezTo>
                <a:cubicBezTo>
                  <a:pt x="82" y="5"/>
                  <a:pt x="82" y="6"/>
                  <a:pt x="81" y="6"/>
                </a:cubicBezTo>
                <a:close/>
                <a:moveTo>
                  <a:pt x="82" y="34"/>
                </a:moveTo>
                <a:cubicBezTo>
                  <a:pt x="82" y="36"/>
                  <a:pt x="83" y="33"/>
                  <a:pt x="82" y="32"/>
                </a:cubicBezTo>
                <a:cubicBezTo>
                  <a:pt x="82" y="33"/>
                  <a:pt x="82" y="33"/>
                  <a:pt x="82" y="34"/>
                </a:cubicBezTo>
                <a:close/>
                <a:moveTo>
                  <a:pt x="95" y="96"/>
                </a:moveTo>
                <a:cubicBezTo>
                  <a:pt x="97" y="97"/>
                  <a:pt x="91" y="104"/>
                  <a:pt x="89" y="104"/>
                </a:cubicBezTo>
                <a:cubicBezTo>
                  <a:pt x="89" y="104"/>
                  <a:pt x="89" y="104"/>
                  <a:pt x="89" y="104"/>
                </a:cubicBezTo>
                <a:cubicBezTo>
                  <a:pt x="90" y="104"/>
                  <a:pt x="92" y="105"/>
                  <a:pt x="93" y="106"/>
                </a:cubicBezTo>
                <a:cubicBezTo>
                  <a:pt x="100" y="106"/>
                  <a:pt x="105" y="104"/>
                  <a:pt x="109" y="101"/>
                </a:cubicBezTo>
                <a:cubicBezTo>
                  <a:pt x="111" y="99"/>
                  <a:pt x="112" y="98"/>
                  <a:pt x="113" y="97"/>
                </a:cubicBezTo>
                <a:cubicBezTo>
                  <a:pt x="115" y="95"/>
                  <a:pt x="117" y="90"/>
                  <a:pt x="117" y="87"/>
                </a:cubicBezTo>
                <a:cubicBezTo>
                  <a:pt x="118" y="87"/>
                  <a:pt x="118" y="86"/>
                  <a:pt x="119" y="86"/>
                </a:cubicBezTo>
                <a:cubicBezTo>
                  <a:pt x="121" y="78"/>
                  <a:pt x="124" y="69"/>
                  <a:pt x="123" y="60"/>
                </a:cubicBezTo>
                <a:cubicBezTo>
                  <a:pt x="123" y="53"/>
                  <a:pt x="121" y="45"/>
                  <a:pt x="116" y="42"/>
                </a:cubicBezTo>
                <a:cubicBezTo>
                  <a:pt x="110" y="38"/>
                  <a:pt x="101" y="34"/>
                  <a:pt x="93" y="36"/>
                </a:cubicBezTo>
                <a:cubicBezTo>
                  <a:pt x="89" y="37"/>
                  <a:pt x="85" y="39"/>
                  <a:pt x="83" y="42"/>
                </a:cubicBezTo>
                <a:cubicBezTo>
                  <a:pt x="81" y="42"/>
                  <a:pt x="80" y="43"/>
                  <a:pt x="78" y="44"/>
                </a:cubicBezTo>
                <a:cubicBezTo>
                  <a:pt x="76" y="43"/>
                  <a:pt x="75" y="43"/>
                  <a:pt x="73" y="44"/>
                </a:cubicBezTo>
                <a:cubicBezTo>
                  <a:pt x="72" y="42"/>
                  <a:pt x="70" y="43"/>
                  <a:pt x="70" y="40"/>
                </a:cubicBezTo>
                <a:cubicBezTo>
                  <a:pt x="71" y="40"/>
                  <a:pt x="71" y="40"/>
                  <a:pt x="72" y="39"/>
                </a:cubicBezTo>
                <a:cubicBezTo>
                  <a:pt x="73" y="42"/>
                  <a:pt x="78" y="42"/>
                  <a:pt x="80" y="41"/>
                </a:cubicBezTo>
                <a:cubicBezTo>
                  <a:pt x="81" y="40"/>
                  <a:pt x="80" y="39"/>
                  <a:pt x="79" y="37"/>
                </a:cubicBezTo>
                <a:cubicBezTo>
                  <a:pt x="78" y="38"/>
                  <a:pt x="76" y="37"/>
                  <a:pt x="74" y="37"/>
                </a:cubicBezTo>
                <a:cubicBezTo>
                  <a:pt x="67" y="35"/>
                  <a:pt x="57" y="36"/>
                  <a:pt x="52" y="40"/>
                </a:cubicBezTo>
                <a:cubicBezTo>
                  <a:pt x="51" y="41"/>
                  <a:pt x="50" y="42"/>
                  <a:pt x="49" y="42"/>
                </a:cubicBezTo>
                <a:cubicBezTo>
                  <a:pt x="43" y="49"/>
                  <a:pt x="42" y="65"/>
                  <a:pt x="44" y="74"/>
                </a:cubicBezTo>
                <a:cubicBezTo>
                  <a:pt x="46" y="81"/>
                  <a:pt x="49" y="90"/>
                  <a:pt x="55" y="95"/>
                </a:cubicBezTo>
                <a:cubicBezTo>
                  <a:pt x="60" y="100"/>
                  <a:pt x="64" y="104"/>
                  <a:pt x="71" y="106"/>
                </a:cubicBezTo>
                <a:cubicBezTo>
                  <a:pt x="74" y="106"/>
                  <a:pt x="77" y="105"/>
                  <a:pt x="80" y="105"/>
                </a:cubicBezTo>
                <a:cubicBezTo>
                  <a:pt x="76" y="102"/>
                  <a:pt x="73" y="99"/>
                  <a:pt x="71" y="94"/>
                </a:cubicBezTo>
                <a:cubicBezTo>
                  <a:pt x="75" y="97"/>
                  <a:pt x="77" y="102"/>
                  <a:pt x="82" y="103"/>
                </a:cubicBezTo>
                <a:cubicBezTo>
                  <a:pt x="85" y="103"/>
                  <a:pt x="87" y="103"/>
                  <a:pt x="90" y="101"/>
                </a:cubicBezTo>
                <a:cubicBezTo>
                  <a:pt x="92" y="100"/>
                  <a:pt x="94" y="95"/>
                  <a:pt x="95" y="96"/>
                </a:cubicBezTo>
                <a:close/>
                <a:moveTo>
                  <a:pt x="63" y="105"/>
                </a:moveTo>
                <a:cubicBezTo>
                  <a:pt x="62" y="103"/>
                  <a:pt x="60" y="102"/>
                  <a:pt x="58" y="100"/>
                </a:cubicBezTo>
                <a:cubicBezTo>
                  <a:pt x="58" y="100"/>
                  <a:pt x="58" y="100"/>
                  <a:pt x="57" y="100"/>
                </a:cubicBezTo>
                <a:cubicBezTo>
                  <a:pt x="57" y="100"/>
                  <a:pt x="57" y="101"/>
                  <a:pt x="56" y="100"/>
                </a:cubicBezTo>
                <a:cubicBezTo>
                  <a:pt x="49" y="103"/>
                  <a:pt x="43" y="104"/>
                  <a:pt x="35" y="106"/>
                </a:cubicBezTo>
                <a:cubicBezTo>
                  <a:pt x="32" y="106"/>
                  <a:pt x="28" y="107"/>
                  <a:pt x="25" y="107"/>
                </a:cubicBezTo>
                <a:cubicBezTo>
                  <a:pt x="21" y="108"/>
                  <a:pt x="14" y="109"/>
                  <a:pt x="11" y="112"/>
                </a:cubicBezTo>
                <a:cubicBezTo>
                  <a:pt x="22" y="115"/>
                  <a:pt x="39" y="117"/>
                  <a:pt x="50" y="116"/>
                </a:cubicBezTo>
                <a:cubicBezTo>
                  <a:pt x="53" y="117"/>
                  <a:pt x="57" y="117"/>
                  <a:pt x="62" y="117"/>
                </a:cubicBezTo>
                <a:cubicBezTo>
                  <a:pt x="69" y="118"/>
                  <a:pt x="78" y="119"/>
                  <a:pt x="86" y="120"/>
                </a:cubicBezTo>
                <a:cubicBezTo>
                  <a:pt x="100" y="121"/>
                  <a:pt x="115" y="123"/>
                  <a:pt x="129" y="124"/>
                </a:cubicBezTo>
                <a:cubicBezTo>
                  <a:pt x="132" y="124"/>
                  <a:pt x="135" y="124"/>
                  <a:pt x="137" y="124"/>
                </a:cubicBezTo>
                <a:cubicBezTo>
                  <a:pt x="139" y="124"/>
                  <a:pt x="140" y="124"/>
                  <a:pt x="140" y="123"/>
                </a:cubicBezTo>
                <a:cubicBezTo>
                  <a:pt x="141" y="123"/>
                  <a:pt x="141" y="123"/>
                  <a:pt x="142" y="123"/>
                </a:cubicBezTo>
                <a:cubicBezTo>
                  <a:pt x="154" y="117"/>
                  <a:pt x="168" y="113"/>
                  <a:pt x="179" y="106"/>
                </a:cubicBezTo>
                <a:cubicBezTo>
                  <a:pt x="180" y="106"/>
                  <a:pt x="180" y="105"/>
                  <a:pt x="181" y="106"/>
                </a:cubicBezTo>
                <a:cubicBezTo>
                  <a:pt x="190" y="100"/>
                  <a:pt x="199" y="95"/>
                  <a:pt x="208" y="90"/>
                </a:cubicBezTo>
                <a:cubicBezTo>
                  <a:pt x="206" y="91"/>
                  <a:pt x="204" y="89"/>
                  <a:pt x="201" y="90"/>
                </a:cubicBezTo>
                <a:cubicBezTo>
                  <a:pt x="197" y="89"/>
                  <a:pt x="193" y="90"/>
                  <a:pt x="189" y="90"/>
                </a:cubicBezTo>
                <a:cubicBezTo>
                  <a:pt x="187" y="90"/>
                  <a:pt x="186" y="89"/>
                  <a:pt x="184" y="89"/>
                </a:cubicBezTo>
                <a:cubicBezTo>
                  <a:pt x="182" y="88"/>
                  <a:pt x="180" y="89"/>
                  <a:pt x="178" y="88"/>
                </a:cubicBezTo>
                <a:cubicBezTo>
                  <a:pt x="174" y="88"/>
                  <a:pt x="172" y="88"/>
                  <a:pt x="169" y="88"/>
                </a:cubicBezTo>
                <a:cubicBezTo>
                  <a:pt x="167" y="88"/>
                  <a:pt x="165" y="88"/>
                  <a:pt x="163" y="88"/>
                </a:cubicBezTo>
                <a:cubicBezTo>
                  <a:pt x="154" y="87"/>
                  <a:pt x="141" y="84"/>
                  <a:pt x="132" y="85"/>
                </a:cubicBezTo>
                <a:cubicBezTo>
                  <a:pt x="132" y="85"/>
                  <a:pt x="130" y="85"/>
                  <a:pt x="130" y="85"/>
                </a:cubicBezTo>
                <a:cubicBezTo>
                  <a:pt x="126" y="85"/>
                  <a:pt x="124" y="87"/>
                  <a:pt x="120" y="88"/>
                </a:cubicBezTo>
                <a:cubicBezTo>
                  <a:pt x="117" y="95"/>
                  <a:pt x="114" y="102"/>
                  <a:pt x="108" y="105"/>
                </a:cubicBezTo>
                <a:cubicBezTo>
                  <a:pt x="103" y="108"/>
                  <a:pt x="96" y="109"/>
                  <a:pt x="90" y="106"/>
                </a:cubicBezTo>
                <a:cubicBezTo>
                  <a:pt x="90" y="108"/>
                  <a:pt x="91" y="108"/>
                  <a:pt x="91" y="109"/>
                </a:cubicBezTo>
                <a:cubicBezTo>
                  <a:pt x="91" y="109"/>
                  <a:pt x="91" y="110"/>
                  <a:pt x="90" y="110"/>
                </a:cubicBezTo>
                <a:cubicBezTo>
                  <a:pt x="88" y="111"/>
                  <a:pt x="87" y="109"/>
                  <a:pt x="85" y="110"/>
                </a:cubicBezTo>
                <a:cubicBezTo>
                  <a:pt x="83" y="110"/>
                  <a:pt x="82" y="113"/>
                  <a:pt x="79" y="112"/>
                </a:cubicBezTo>
                <a:cubicBezTo>
                  <a:pt x="79" y="110"/>
                  <a:pt x="78" y="109"/>
                  <a:pt x="78" y="108"/>
                </a:cubicBezTo>
                <a:cubicBezTo>
                  <a:pt x="72" y="109"/>
                  <a:pt x="68" y="106"/>
                  <a:pt x="63" y="105"/>
                </a:cubicBezTo>
                <a:close/>
                <a:moveTo>
                  <a:pt x="183" y="131"/>
                </a:moveTo>
                <a:cubicBezTo>
                  <a:pt x="185" y="129"/>
                  <a:pt x="187" y="127"/>
                  <a:pt x="190" y="126"/>
                </a:cubicBezTo>
                <a:cubicBezTo>
                  <a:pt x="195" y="123"/>
                  <a:pt x="200" y="120"/>
                  <a:pt x="204" y="117"/>
                </a:cubicBezTo>
                <a:cubicBezTo>
                  <a:pt x="208" y="114"/>
                  <a:pt x="214" y="111"/>
                  <a:pt x="217" y="108"/>
                </a:cubicBezTo>
                <a:cubicBezTo>
                  <a:pt x="221" y="103"/>
                  <a:pt x="221" y="92"/>
                  <a:pt x="213" y="91"/>
                </a:cubicBezTo>
                <a:cubicBezTo>
                  <a:pt x="213" y="90"/>
                  <a:pt x="212" y="91"/>
                  <a:pt x="212" y="92"/>
                </a:cubicBezTo>
                <a:cubicBezTo>
                  <a:pt x="209" y="92"/>
                  <a:pt x="207" y="93"/>
                  <a:pt x="205" y="95"/>
                </a:cubicBezTo>
                <a:cubicBezTo>
                  <a:pt x="203" y="96"/>
                  <a:pt x="201" y="96"/>
                  <a:pt x="200" y="97"/>
                </a:cubicBezTo>
                <a:cubicBezTo>
                  <a:pt x="182" y="108"/>
                  <a:pt x="163" y="116"/>
                  <a:pt x="143" y="124"/>
                </a:cubicBezTo>
                <a:cubicBezTo>
                  <a:pt x="148" y="130"/>
                  <a:pt x="151" y="143"/>
                  <a:pt x="148" y="151"/>
                </a:cubicBezTo>
                <a:cubicBezTo>
                  <a:pt x="158" y="145"/>
                  <a:pt x="171" y="137"/>
                  <a:pt x="183" y="131"/>
                </a:cubicBezTo>
                <a:close/>
                <a:moveTo>
                  <a:pt x="85" y="107"/>
                </a:moveTo>
                <a:cubicBezTo>
                  <a:pt x="86" y="107"/>
                  <a:pt x="87" y="108"/>
                  <a:pt x="88" y="107"/>
                </a:cubicBezTo>
                <a:cubicBezTo>
                  <a:pt x="87" y="107"/>
                  <a:pt x="87" y="107"/>
                  <a:pt x="87" y="106"/>
                </a:cubicBezTo>
                <a:cubicBezTo>
                  <a:pt x="86" y="106"/>
                  <a:pt x="86" y="106"/>
                  <a:pt x="85" y="107"/>
                </a:cubicBezTo>
                <a:close/>
                <a:moveTo>
                  <a:pt x="80" y="107"/>
                </a:moveTo>
                <a:cubicBezTo>
                  <a:pt x="80" y="107"/>
                  <a:pt x="80" y="108"/>
                  <a:pt x="80" y="108"/>
                </a:cubicBezTo>
                <a:cubicBezTo>
                  <a:pt x="80" y="108"/>
                  <a:pt x="80" y="109"/>
                  <a:pt x="81" y="110"/>
                </a:cubicBezTo>
                <a:cubicBezTo>
                  <a:pt x="82" y="109"/>
                  <a:pt x="83" y="108"/>
                  <a:pt x="84" y="107"/>
                </a:cubicBezTo>
                <a:cubicBezTo>
                  <a:pt x="83" y="108"/>
                  <a:pt x="82" y="107"/>
                  <a:pt x="80" y="107"/>
                </a:cubicBezTo>
                <a:close/>
                <a:moveTo>
                  <a:pt x="229" y="109"/>
                </a:moveTo>
                <a:cubicBezTo>
                  <a:pt x="226" y="108"/>
                  <a:pt x="222" y="109"/>
                  <a:pt x="219" y="109"/>
                </a:cubicBezTo>
                <a:cubicBezTo>
                  <a:pt x="216" y="113"/>
                  <a:pt x="211" y="115"/>
                  <a:pt x="207" y="117"/>
                </a:cubicBezTo>
                <a:cubicBezTo>
                  <a:pt x="204" y="119"/>
                  <a:pt x="201" y="121"/>
                  <a:pt x="199" y="123"/>
                </a:cubicBezTo>
                <a:cubicBezTo>
                  <a:pt x="193" y="127"/>
                  <a:pt x="187" y="130"/>
                  <a:pt x="181" y="134"/>
                </a:cubicBezTo>
                <a:cubicBezTo>
                  <a:pt x="170" y="140"/>
                  <a:pt x="158" y="148"/>
                  <a:pt x="146" y="154"/>
                </a:cubicBezTo>
                <a:cubicBezTo>
                  <a:pt x="144" y="154"/>
                  <a:pt x="143" y="155"/>
                  <a:pt x="142" y="155"/>
                </a:cubicBezTo>
                <a:cubicBezTo>
                  <a:pt x="142" y="155"/>
                  <a:pt x="142" y="154"/>
                  <a:pt x="142" y="155"/>
                </a:cubicBezTo>
                <a:cubicBezTo>
                  <a:pt x="139" y="153"/>
                  <a:pt x="137" y="154"/>
                  <a:pt x="133" y="154"/>
                </a:cubicBezTo>
                <a:cubicBezTo>
                  <a:pt x="130" y="153"/>
                  <a:pt x="127" y="152"/>
                  <a:pt x="125" y="152"/>
                </a:cubicBezTo>
                <a:cubicBezTo>
                  <a:pt x="121" y="151"/>
                  <a:pt x="118" y="151"/>
                  <a:pt x="115" y="151"/>
                </a:cubicBezTo>
                <a:cubicBezTo>
                  <a:pt x="104" y="148"/>
                  <a:pt x="95" y="148"/>
                  <a:pt x="85" y="147"/>
                </a:cubicBezTo>
                <a:cubicBezTo>
                  <a:pt x="78" y="146"/>
                  <a:pt x="72" y="145"/>
                  <a:pt x="65" y="144"/>
                </a:cubicBezTo>
                <a:cubicBezTo>
                  <a:pt x="51" y="142"/>
                  <a:pt x="38" y="140"/>
                  <a:pt x="24" y="138"/>
                </a:cubicBezTo>
                <a:cubicBezTo>
                  <a:pt x="20" y="141"/>
                  <a:pt x="15" y="143"/>
                  <a:pt x="11" y="145"/>
                </a:cubicBezTo>
                <a:cubicBezTo>
                  <a:pt x="8" y="146"/>
                  <a:pt x="4" y="146"/>
                  <a:pt x="4" y="149"/>
                </a:cubicBezTo>
                <a:cubicBezTo>
                  <a:pt x="16" y="148"/>
                  <a:pt x="30" y="151"/>
                  <a:pt x="43" y="152"/>
                </a:cubicBezTo>
                <a:cubicBezTo>
                  <a:pt x="60" y="153"/>
                  <a:pt x="77" y="155"/>
                  <a:pt x="93" y="158"/>
                </a:cubicBezTo>
                <a:cubicBezTo>
                  <a:pt x="100" y="159"/>
                  <a:pt x="107" y="159"/>
                  <a:pt x="113" y="160"/>
                </a:cubicBezTo>
                <a:cubicBezTo>
                  <a:pt x="121" y="160"/>
                  <a:pt x="128" y="160"/>
                  <a:pt x="135" y="161"/>
                </a:cubicBezTo>
                <a:cubicBezTo>
                  <a:pt x="137" y="162"/>
                  <a:pt x="139" y="162"/>
                  <a:pt x="142" y="163"/>
                </a:cubicBezTo>
                <a:cubicBezTo>
                  <a:pt x="144" y="163"/>
                  <a:pt x="145" y="162"/>
                  <a:pt x="147" y="163"/>
                </a:cubicBezTo>
                <a:cubicBezTo>
                  <a:pt x="148" y="162"/>
                  <a:pt x="150" y="159"/>
                  <a:pt x="153" y="161"/>
                </a:cubicBezTo>
                <a:cubicBezTo>
                  <a:pt x="158" y="157"/>
                  <a:pt x="164" y="153"/>
                  <a:pt x="170" y="150"/>
                </a:cubicBezTo>
                <a:cubicBezTo>
                  <a:pt x="175" y="146"/>
                  <a:pt x="181" y="142"/>
                  <a:pt x="187" y="139"/>
                </a:cubicBezTo>
                <a:cubicBezTo>
                  <a:pt x="192" y="135"/>
                  <a:pt x="198" y="131"/>
                  <a:pt x="204" y="128"/>
                </a:cubicBezTo>
                <a:cubicBezTo>
                  <a:pt x="210" y="124"/>
                  <a:pt x="214" y="120"/>
                  <a:pt x="220" y="116"/>
                </a:cubicBezTo>
                <a:cubicBezTo>
                  <a:pt x="222" y="114"/>
                  <a:pt x="224" y="112"/>
                  <a:pt x="227" y="112"/>
                </a:cubicBezTo>
                <a:cubicBezTo>
                  <a:pt x="228" y="113"/>
                  <a:pt x="226" y="114"/>
                  <a:pt x="225" y="115"/>
                </a:cubicBezTo>
                <a:cubicBezTo>
                  <a:pt x="232" y="121"/>
                  <a:pt x="231" y="133"/>
                  <a:pt x="229" y="143"/>
                </a:cubicBezTo>
                <a:cubicBezTo>
                  <a:pt x="237" y="135"/>
                  <a:pt x="236" y="117"/>
                  <a:pt x="229" y="109"/>
                </a:cubicBezTo>
                <a:close/>
                <a:moveTo>
                  <a:pt x="71" y="120"/>
                </a:moveTo>
                <a:cubicBezTo>
                  <a:pt x="52" y="118"/>
                  <a:pt x="32" y="119"/>
                  <a:pt x="15" y="115"/>
                </a:cubicBezTo>
                <a:cubicBezTo>
                  <a:pt x="15" y="115"/>
                  <a:pt x="15" y="115"/>
                  <a:pt x="14" y="115"/>
                </a:cubicBezTo>
                <a:cubicBezTo>
                  <a:pt x="15" y="119"/>
                  <a:pt x="20" y="115"/>
                  <a:pt x="23" y="118"/>
                </a:cubicBezTo>
                <a:cubicBezTo>
                  <a:pt x="20" y="119"/>
                  <a:pt x="16" y="117"/>
                  <a:pt x="15" y="120"/>
                </a:cubicBezTo>
                <a:cubicBezTo>
                  <a:pt x="17" y="120"/>
                  <a:pt x="19" y="121"/>
                  <a:pt x="21" y="122"/>
                </a:cubicBezTo>
                <a:cubicBezTo>
                  <a:pt x="24" y="122"/>
                  <a:pt x="26" y="122"/>
                  <a:pt x="28" y="124"/>
                </a:cubicBezTo>
                <a:cubicBezTo>
                  <a:pt x="23" y="124"/>
                  <a:pt x="19" y="121"/>
                  <a:pt x="15" y="123"/>
                </a:cubicBezTo>
                <a:cubicBezTo>
                  <a:pt x="15" y="124"/>
                  <a:pt x="15" y="124"/>
                  <a:pt x="14" y="125"/>
                </a:cubicBezTo>
                <a:cubicBezTo>
                  <a:pt x="21" y="126"/>
                  <a:pt x="27" y="126"/>
                  <a:pt x="34" y="127"/>
                </a:cubicBezTo>
                <a:cubicBezTo>
                  <a:pt x="39" y="128"/>
                  <a:pt x="43" y="130"/>
                  <a:pt x="48" y="131"/>
                </a:cubicBezTo>
                <a:cubicBezTo>
                  <a:pt x="53" y="132"/>
                  <a:pt x="59" y="132"/>
                  <a:pt x="64" y="134"/>
                </a:cubicBezTo>
                <a:cubicBezTo>
                  <a:pt x="48" y="132"/>
                  <a:pt x="29" y="126"/>
                  <a:pt x="13" y="127"/>
                </a:cubicBezTo>
                <a:cubicBezTo>
                  <a:pt x="13" y="128"/>
                  <a:pt x="13" y="128"/>
                  <a:pt x="13" y="129"/>
                </a:cubicBezTo>
                <a:cubicBezTo>
                  <a:pt x="19" y="130"/>
                  <a:pt x="24" y="132"/>
                  <a:pt x="30" y="133"/>
                </a:cubicBezTo>
                <a:cubicBezTo>
                  <a:pt x="45" y="136"/>
                  <a:pt x="61" y="137"/>
                  <a:pt x="76" y="140"/>
                </a:cubicBezTo>
                <a:cubicBezTo>
                  <a:pt x="82" y="141"/>
                  <a:pt x="89" y="141"/>
                  <a:pt x="95" y="142"/>
                </a:cubicBezTo>
                <a:cubicBezTo>
                  <a:pt x="111" y="143"/>
                  <a:pt x="125" y="145"/>
                  <a:pt x="139" y="148"/>
                </a:cubicBezTo>
                <a:cubicBezTo>
                  <a:pt x="138" y="147"/>
                  <a:pt x="138" y="144"/>
                  <a:pt x="138" y="144"/>
                </a:cubicBezTo>
                <a:cubicBezTo>
                  <a:pt x="127" y="142"/>
                  <a:pt x="113" y="141"/>
                  <a:pt x="103" y="138"/>
                </a:cubicBezTo>
                <a:cubicBezTo>
                  <a:pt x="113" y="140"/>
                  <a:pt x="128" y="141"/>
                  <a:pt x="138" y="142"/>
                </a:cubicBezTo>
                <a:cubicBezTo>
                  <a:pt x="138" y="140"/>
                  <a:pt x="138" y="140"/>
                  <a:pt x="138" y="139"/>
                </a:cubicBezTo>
                <a:cubicBezTo>
                  <a:pt x="133" y="140"/>
                  <a:pt x="127" y="138"/>
                  <a:pt x="123" y="137"/>
                </a:cubicBezTo>
                <a:cubicBezTo>
                  <a:pt x="126" y="136"/>
                  <a:pt x="131" y="138"/>
                  <a:pt x="136" y="138"/>
                </a:cubicBezTo>
                <a:cubicBezTo>
                  <a:pt x="136" y="136"/>
                  <a:pt x="137" y="134"/>
                  <a:pt x="138" y="133"/>
                </a:cubicBezTo>
                <a:cubicBezTo>
                  <a:pt x="131" y="130"/>
                  <a:pt x="122" y="132"/>
                  <a:pt x="115" y="131"/>
                </a:cubicBezTo>
                <a:cubicBezTo>
                  <a:pt x="108" y="130"/>
                  <a:pt x="100" y="128"/>
                  <a:pt x="93" y="126"/>
                </a:cubicBezTo>
                <a:cubicBezTo>
                  <a:pt x="103" y="127"/>
                  <a:pt x="112" y="130"/>
                  <a:pt x="122" y="130"/>
                </a:cubicBezTo>
                <a:cubicBezTo>
                  <a:pt x="126" y="130"/>
                  <a:pt x="131" y="130"/>
                  <a:pt x="135" y="130"/>
                </a:cubicBezTo>
                <a:cubicBezTo>
                  <a:pt x="136" y="130"/>
                  <a:pt x="138" y="131"/>
                  <a:pt x="139" y="129"/>
                </a:cubicBezTo>
                <a:cubicBezTo>
                  <a:pt x="139" y="128"/>
                  <a:pt x="137" y="127"/>
                  <a:pt x="137" y="126"/>
                </a:cubicBezTo>
                <a:cubicBezTo>
                  <a:pt x="115" y="125"/>
                  <a:pt x="93" y="122"/>
                  <a:pt x="71" y="120"/>
                </a:cubicBezTo>
                <a:close/>
                <a:moveTo>
                  <a:pt x="226" y="146"/>
                </a:moveTo>
                <a:cubicBezTo>
                  <a:pt x="225" y="144"/>
                  <a:pt x="227" y="144"/>
                  <a:pt x="227" y="142"/>
                </a:cubicBezTo>
                <a:cubicBezTo>
                  <a:pt x="228" y="140"/>
                  <a:pt x="228" y="136"/>
                  <a:pt x="229" y="133"/>
                </a:cubicBezTo>
                <a:cubicBezTo>
                  <a:pt x="229" y="125"/>
                  <a:pt x="228" y="119"/>
                  <a:pt x="223" y="116"/>
                </a:cubicBezTo>
                <a:cubicBezTo>
                  <a:pt x="221" y="117"/>
                  <a:pt x="219" y="119"/>
                  <a:pt x="217" y="120"/>
                </a:cubicBezTo>
                <a:cubicBezTo>
                  <a:pt x="222" y="128"/>
                  <a:pt x="224" y="140"/>
                  <a:pt x="221" y="149"/>
                </a:cubicBezTo>
                <a:cubicBezTo>
                  <a:pt x="223" y="148"/>
                  <a:pt x="224" y="147"/>
                  <a:pt x="226" y="146"/>
                </a:cubicBezTo>
                <a:close/>
                <a:moveTo>
                  <a:pt x="220" y="139"/>
                </a:moveTo>
                <a:cubicBezTo>
                  <a:pt x="220" y="132"/>
                  <a:pt x="219" y="125"/>
                  <a:pt x="216" y="122"/>
                </a:cubicBezTo>
                <a:cubicBezTo>
                  <a:pt x="200" y="133"/>
                  <a:pt x="183" y="143"/>
                  <a:pt x="167" y="154"/>
                </a:cubicBezTo>
                <a:cubicBezTo>
                  <a:pt x="171" y="162"/>
                  <a:pt x="174" y="173"/>
                  <a:pt x="173" y="183"/>
                </a:cubicBezTo>
                <a:cubicBezTo>
                  <a:pt x="189" y="173"/>
                  <a:pt x="203" y="162"/>
                  <a:pt x="219" y="151"/>
                </a:cubicBezTo>
                <a:cubicBezTo>
                  <a:pt x="219" y="148"/>
                  <a:pt x="221" y="143"/>
                  <a:pt x="220" y="139"/>
                </a:cubicBezTo>
                <a:close/>
                <a:moveTo>
                  <a:pt x="145" y="144"/>
                </a:moveTo>
                <a:cubicBezTo>
                  <a:pt x="145" y="146"/>
                  <a:pt x="143" y="148"/>
                  <a:pt x="143" y="151"/>
                </a:cubicBezTo>
                <a:cubicBezTo>
                  <a:pt x="146" y="150"/>
                  <a:pt x="147" y="147"/>
                  <a:pt x="147" y="144"/>
                </a:cubicBezTo>
                <a:cubicBezTo>
                  <a:pt x="148" y="138"/>
                  <a:pt x="146" y="132"/>
                  <a:pt x="144" y="128"/>
                </a:cubicBezTo>
                <a:cubicBezTo>
                  <a:pt x="143" y="128"/>
                  <a:pt x="142" y="127"/>
                  <a:pt x="142" y="126"/>
                </a:cubicBezTo>
                <a:cubicBezTo>
                  <a:pt x="140" y="127"/>
                  <a:pt x="140" y="126"/>
                  <a:pt x="139" y="126"/>
                </a:cubicBezTo>
                <a:cubicBezTo>
                  <a:pt x="141" y="132"/>
                  <a:pt x="145" y="137"/>
                  <a:pt x="145" y="144"/>
                </a:cubicBezTo>
                <a:close/>
                <a:moveTo>
                  <a:pt x="135" y="149"/>
                </a:moveTo>
                <a:cubicBezTo>
                  <a:pt x="127" y="147"/>
                  <a:pt x="119" y="146"/>
                  <a:pt x="111" y="145"/>
                </a:cubicBezTo>
                <a:cubicBezTo>
                  <a:pt x="106" y="144"/>
                  <a:pt x="101" y="144"/>
                  <a:pt x="97" y="144"/>
                </a:cubicBezTo>
                <a:cubicBezTo>
                  <a:pt x="87" y="143"/>
                  <a:pt x="78" y="141"/>
                  <a:pt x="67" y="140"/>
                </a:cubicBezTo>
                <a:cubicBezTo>
                  <a:pt x="53" y="139"/>
                  <a:pt x="39" y="137"/>
                  <a:pt x="24" y="134"/>
                </a:cubicBezTo>
                <a:cubicBezTo>
                  <a:pt x="19" y="133"/>
                  <a:pt x="10" y="129"/>
                  <a:pt x="8" y="133"/>
                </a:cubicBezTo>
                <a:cubicBezTo>
                  <a:pt x="27" y="138"/>
                  <a:pt x="48" y="140"/>
                  <a:pt x="69" y="142"/>
                </a:cubicBezTo>
                <a:cubicBezTo>
                  <a:pt x="74" y="143"/>
                  <a:pt x="79" y="144"/>
                  <a:pt x="84" y="145"/>
                </a:cubicBezTo>
                <a:cubicBezTo>
                  <a:pt x="89" y="145"/>
                  <a:pt x="94" y="146"/>
                  <a:pt x="99" y="146"/>
                </a:cubicBezTo>
                <a:cubicBezTo>
                  <a:pt x="106" y="147"/>
                  <a:pt x="114" y="149"/>
                  <a:pt x="121" y="150"/>
                </a:cubicBezTo>
                <a:cubicBezTo>
                  <a:pt x="126" y="150"/>
                  <a:pt x="133" y="151"/>
                  <a:pt x="136" y="151"/>
                </a:cubicBezTo>
                <a:cubicBezTo>
                  <a:pt x="137" y="152"/>
                  <a:pt x="139" y="152"/>
                  <a:pt x="140" y="151"/>
                </a:cubicBezTo>
                <a:cubicBezTo>
                  <a:pt x="139" y="150"/>
                  <a:pt x="137" y="149"/>
                  <a:pt x="135" y="149"/>
                </a:cubicBezTo>
                <a:close/>
                <a:moveTo>
                  <a:pt x="141" y="165"/>
                </a:moveTo>
                <a:cubicBezTo>
                  <a:pt x="136" y="165"/>
                  <a:pt x="132" y="163"/>
                  <a:pt x="128" y="162"/>
                </a:cubicBezTo>
                <a:cubicBezTo>
                  <a:pt x="121" y="162"/>
                  <a:pt x="110" y="162"/>
                  <a:pt x="101" y="161"/>
                </a:cubicBezTo>
                <a:cubicBezTo>
                  <a:pt x="93" y="160"/>
                  <a:pt x="84" y="158"/>
                  <a:pt x="76" y="158"/>
                </a:cubicBezTo>
                <a:cubicBezTo>
                  <a:pt x="67" y="157"/>
                  <a:pt x="58" y="155"/>
                  <a:pt x="48" y="155"/>
                </a:cubicBezTo>
                <a:cubicBezTo>
                  <a:pt x="44" y="154"/>
                  <a:pt x="41" y="154"/>
                  <a:pt x="37" y="154"/>
                </a:cubicBezTo>
                <a:cubicBezTo>
                  <a:pt x="30" y="153"/>
                  <a:pt x="21" y="151"/>
                  <a:pt x="12" y="151"/>
                </a:cubicBezTo>
                <a:cubicBezTo>
                  <a:pt x="11" y="152"/>
                  <a:pt x="11" y="152"/>
                  <a:pt x="10" y="153"/>
                </a:cubicBezTo>
                <a:cubicBezTo>
                  <a:pt x="10" y="156"/>
                  <a:pt x="13" y="155"/>
                  <a:pt x="15" y="155"/>
                </a:cubicBezTo>
                <a:cubicBezTo>
                  <a:pt x="17" y="155"/>
                  <a:pt x="20" y="155"/>
                  <a:pt x="22" y="155"/>
                </a:cubicBezTo>
                <a:cubicBezTo>
                  <a:pt x="26" y="155"/>
                  <a:pt x="30" y="155"/>
                  <a:pt x="32" y="157"/>
                </a:cubicBezTo>
                <a:cubicBezTo>
                  <a:pt x="26" y="157"/>
                  <a:pt x="18" y="156"/>
                  <a:pt x="13" y="157"/>
                </a:cubicBezTo>
                <a:cubicBezTo>
                  <a:pt x="17" y="158"/>
                  <a:pt x="24" y="157"/>
                  <a:pt x="28" y="160"/>
                </a:cubicBezTo>
                <a:cubicBezTo>
                  <a:pt x="23" y="160"/>
                  <a:pt x="19" y="159"/>
                  <a:pt x="11" y="159"/>
                </a:cubicBezTo>
                <a:cubicBezTo>
                  <a:pt x="10" y="161"/>
                  <a:pt x="11" y="164"/>
                  <a:pt x="12" y="166"/>
                </a:cubicBezTo>
                <a:cubicBezTo>
                  <a:pt x="29" y="168"/>
                  <a:pt x="43" y="171"/>
                  <a:pt x="59" y="174"/>
                </a:cubicBezTo>
                <a:cubicBezTo>
                  <a:pt x="43" y="172"/>
                  <a:pt x="28" y="169"/>
                  <a:pt x="10" y="168"/>
                </a:cubicBezTo>
                <a:cubicBezTo>
                  <a:pt x="7" y="170"/>
                  <a:pt x="11" y="173"/>
                  <a:pt x="10" y="175"/>
                </a:cubicBezTo>
                <a:cubicBezTo>
                  <a:pt x="16" y="176"/>
                  <a:pt x="21" y="177"/>
                  <a:pt x="26" y="178"/>
                </a:cubicBezTo>
                <a:cubicBezTo>
                  <a:pt x="42" y="182"/>
                  <a:pt x="56" y="185"/>
                  <a:pt x="72" y="186"/>
                </a:cubicBezTo>
                <a:cubicBezTo>
                  <a:pt x="93" y="187"/>
                  <a:pt x="113" y="191"/>
                  <a:pt x="136" y="193"/>
                </a:cubicBezTo>
                <a:cubicBezTo>
                  <a:pt x="138" y="194"/>
                  <a:pt x="142" y="194"/>
                  <a:pt x="144" y="194"/>
                </a:cubicBezTo>
                <a:cubicBezTo>
                  <a:pt x="144" y="193"/>
                  <a:pt x="142" y="192"/>
                  <a:pt x="142" y="189"/>
                </a:cubicBezTo>
                <a:cubicBezTo>
                  <a:pt x="129" y="187"/>
                  <a:pt x="112" y="185"/>
                  <a:pt x="98" y="182"/>
                </a:cubicBezTo>
                <a:cubicBezTo>
                  <a:pt x="95" y="182"/>
                  <a:pt x="91" y="181"/>
                  <a:pt x="88" y="180"/>
                </a:cubicBezTo>
                <a:cubicBezTo>
                  <a:pt x="108" y="182"/>
                  <a:pt x="125" y="186"/>
                  <a:pt x="143" y="187"/>
                </a:cubicBezTo>
                <a:cubicBezTo>
                  <a:pt x="141" y="182"/>
                  <a:pt x="145" y="180"/>
                  <a:pt x="144" y="175"/>
                </a:cubicBezTo>
                <a:cubicBezTo>
                  <a:pt x="140" y="175"/>
                  <a:pt x="136" y="175"/>
                  <a:pt x="131" y="174"/>
                </a:cubicBezTo>
                <a:cubicBezTo>
                  <a:pt x="127" y="174"/>
                  <a:pt x="123" y="172"/>
                  <a:pt x="120" y="172"/>
                </a:cubicBezTo>
                <a:cubicBezTo>
                  <a:pt x="118" y="172"/>
                  <a:pt x="115" y="173"/>
                  <a:pt x="115" y="171"/>
                </a:cubicBezTo>
                <a:cubicBezTo>
                  <a:pt x="120" y="170"/>
                  <a:pt x="127" y="173"/>
                  <a:pt x="133" y="173"/>
                </a:cubicBezTo>
                <a:cubicBezTo>
                  <a:pt x="137" y="173"/>
                  <a:pt x="141" y="173"/>
                  <a:pt x="144" y="174"/>
                </a:cubicBezTo>
                <a:cubicBezTo>
                  <a:pt x="145" y="172"/>
                  <a:pt x="146" y="172"/>
                  <a:pt x="145" y="171"/>
                </a:cubicBezTo>
                <a:cubicBezTo>
                  <a:pt x="141" y="170"/>
                  <a:pt x="137" y="170"/>
                  <a:pt x="132" y="170"/>
                </a:cubicBezTo>
                <a:cubicBezTo>
                  <a:pt x="127" y="170"/>
                  <a:pt x="123" y="169"/>
                  <a:pt x="118" y="169"/>
                </a:cubicBezTo>
                <a:cubicBezTo>
                  <a:pt x="102" y="167"/>
                  <a:pt x="87" y="167"/>
                  <a:pt x="74" y="163"/>
                </a:cubicBezTo>
                <a:cubicBezTo>
                  <a:pt x="87" y="164"/>
                  <a:pt x="101" y="166"/>
                  <a:pt x="115" y="167"/>
                </a:cubicBezTo>
                <a:cubicBezTo>
                  <a:pt x="126" y="167"/>
                  <a:pt x="135" y="169"/>
                  <a:pt x="145" y="168"/>
                </a:cubicBezTo>
                <a:cubicBezTo>
                  <a:pt x="145" y="167"/>
                  <a:pt x="145" y="167"/>
                  <a:pt x="145" y="165"/>
                </a:cubicBezTo>
                <a:cubicBezTo>
                  <a:pt x="143" y="165"/>
                  <a:pt x="142" y="165"/>
                  <a:pt x="141" y="165"/>
                </a:cubicBezTo>
                <a:close/>
                <a:moveTo>
                  <a:pt x="170" y="185"/>
                </a:moveTo>
                <a:cubicBezTo>
                  <a:pt x="172" y="174"/>
                  <a:pt x="170" y="162"/>
                  <a:pt x="165" y="155"/>
                </a:cubicBezTo>
                <a:cubicBezTo>
                  <a:pt x="164" y="156"/>
                  <a:pt x="163" y="156"/>
                  <a:pt x="162" y="156"/>
                </a:cubicBezTo>
                <a:cubicBezTo>
                  <a:pt x="165" y="168"/>
                  <a:pt x="168" y="177"/>
                  <a:pt x="165" y="189"/>
                </a:cubicBezTo>
                <a:cubicBezTo>
                  <a:pt x="167" y="188"/>
                  <a:pt x="169" y="187"/>
                  <a:pt x="170" y="185"/>
                </a:cubicBezTo>
                <a:close/>
                <a:moveTo>
                  <a:pt x="162" y="192"/>
                </a:moveTo>
                <a:cubicBezTo>
                  <a:pt x="163" y="190"/>
                  <a:pt x="164" y="187"/>
                  <a:pt x="164" y="186"/>
                </a:cubicBezTo>
                <a:cubicBezTo>
                  <a:pt x="165" y="177"/>
                  <a:pt x="163" y="165"/>
                  <a:pt x="160" y="158"/>
                </a:cubicBezTo>
                <a:cubicBezTo>
                  <a:pt x="157" y="160"/>
                  <a:pt x="154" y="162"/>
                  <a:pt x="151" y="164"/>
                </a:cubicBezTo>
                <a:cubicBezTo>
                  <a:pt x="155" y="175"/>
                  <a:pt x="155" y="188"/>
                  <a:pt x="152" y="198"/>
                </a:cubicBezTo>
                <a:cubicBezTo>
                  <a:pt x="154" y="195"/>
                  <a:pt x="160" y="194"/>
                  <a:pt x="162" y="192"/>
                </a:cubicBezTo>
                <a:close/>
                <a:moveTo>
                  <a:pt x="150" y="197"/>
                </a:moveTo>
                <a:cubicBezTo>
                  <a:pt x="154" y="187"/>
                  <a:pt x="153" y="172"/>
                  <a:pt x="149" y="165"/>
                </a:cubicBezTo>
                <a:cubicBezTo>
                  <a:pt x="149" y="165"/>
                  <a:pt x="149" y="164"/>
                  <a:pt x="148" y="165"/>
                </a:cubicBezTo>
                <a:cubicBezTo>
                  <a:pt x="146" y="165"/>
                  <a:pt x="147" y="168"/>
                  <a:pt x="147" y="170"/>
                </a:cubicBezTo>
                <a:cubicBezTo>
                  <a:pt x="147" y="173"/>
                  <a:pt x="147" y="176"/>
                  <a:pt x="148" y="179"/>
                </a:cubicBezTo>
                <a:cubicBezTo>
                  <a:pt x="148" y="183"/>
                  <a:pt x="148" y="187"/>
                  <a:pt x="147" y="190"/>
                </a:cubicBezTo>
                <a:cubicBezTo>
                  <a:pt x="147" y="194"/>
                  <a:pt x="145" y="198"/>
                  <a:pt x="146" y="200"/>
                </a:cubicBezTo>
                <a:cubicBezTo>
                  <a:pt x="148" y="201"/>
                  <a:pt x="149" y="198"/>
                  <a:pt x="150" y="197"/>
                </a:cubicBezTo>
                <a:close/>
                <a:moveTo>
                  <a:pt x="144" y="197"/>
                </a:moveTo>
                <a:cubicBezTo>
                  <a:pt x="142" y="196"/>
                  <a:pt x="140" y="196"/>
                  <a:pt x="138" y="196"/>
                </a:cubicBezTo>
                <a:cubicBezTo>
                  <a:pt x="137" y="196"/>
                  <a:pt x="136" y="195"/>
                  <a:pt x="135" y="195"/>
                </a:cubicBezTo>
                <a:cubicBezTo>
                  <a:pt x="132" y="194"/>
                  <a:pt x="129" y="194"/>
                  <a:pt x="127" y="194"/>
                </a:cubicBezTo>
                <a:cubicBezTo>
                  <a:pt x="118" y="194"/>
                  <a:pt x="108" y="191"/>
                  <a:pt x="99" y="191"/>
                </a:cubicBezTo>
                <a:cubicBezTo>
                  <a:pt x="96" y="191"/>
                  <a:pt x="93" y="190"/>
                  <a:pt x="89" y="189"/>
                </a:cubicBezTo>
                <a:cubicBezTo>
                  <a:pt x="77" y="188"/>
                  <a:pt x="65" y="188"/>
                  <a:pt x="53" y="186"/>
                </a:cubicBezTo>
                <a:cubicBezTo>
                  <a:pt x="44" y="185"/>
                  <a:pt x="34" y="182"/>
                  <a:pt x="26" y="180"/>
                </a:cubicBezTo>
                <a:cubicBezTo>
                  <a:pt x="23" y="180"/>
                  <a:pt x="19" y="179"/>
                  <a:pt x="16" y="178"/>
                </a:cubicBezTo>
                <a:cubicBezTo>
                  <a:pt x="12" y="178"/>
                  <a:pt x="4" y="175"/>
                  <a:pt x="4" y="180"/>
                </a:cubicBezTo>
                <a:cubicBezTo>
                  <a:pt x="29" y="184"/>
                  <a:pt x="55" y="191"/>
                  <a:pt x="81" y="194"/>
                </a:cubicBezTo>
                <a:cubicBezTo>
                  <a:pt x="84" y="194"/>
                  <a:pt x="88" y="195"/>
                  <a:pt x="91" y="195"/>
                </a:cubicBezTo>
                <a:cubicBezTo>
                  <a:pt x="107" y="196"/>
                  <a:pt x="126" y="199"/>
                  <a:pt x="143" y="200"/>
                </a:cubicBezTo>
                <a:cubicBezTo>
                  <a:pt x="143" y="199"/>
                  <a:pt x="144" y="197"/>
                  <a:pt x="144" y="1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7">
            <a:extLst>
              <a:ext uri="{FF2B5EF4-FFF2-40B4-BE49-F238E27FC236}">
                <a16:creationId xmlns:a16="http://schemas.microsoft.com/office/drawing/2014/main" id="{E3B27FCE-5B9B-2C20-A360-21B796B58210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1CEF2E0F-F98A-6D99-89E6-986DE0A3AD3A}"/>
              </a:ext>
            </a:extLst>
          </p:cNvPr>
          <p:cNvSpPr txBox="1"/>
          <p:nvPr/>
        </p:nvSpPr>
        <p:spPr>
          <a:xfrm>
            <a:off x="363561" y="1007852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roup of trees in a forest&#10;&#10;Description automatically generated">
            <a:extLst>
              <a:ext uri="{FF2B5EF4-FFF2-40B4-BE49-F238E27FC236}">
                <a16:creationId xmlns:a16="http://schemas.microsoft.com/office/drawing/2014/main" id="{34F61502-7C66-83EE-8C6C-6EAE9BFAF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8" y="1694677"/>
            <a:ext cx="4119982" cy="4218632"/>
          </a:xfrm>
          <a:prstGeom prst="rect">
            <a:avLst/>
          </a:prstGeom>
        </p:spPr>
      </p:pic>
      <p:pic>
        <p:nvPicPr>
          <p:cNvPr id="22" name="Picture 21" descr="A bowl of liquid with smoke coming out of it&#10;&#10;Description automatically generated">
            <a:extLst>
              <a:ext uri="{FF2B5EF4-FFF2-40B4-BE49-F238E27FC236}">
                <a16:creationId xmlns:a16="http://schemas.microsoft.com/office/drawing/2014/main" id="{043D7CFC-45F1-BCE3-C8F6-02077882D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77" y="1694677"/>
            <a:ext cx="3919960" cy="421863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F9372FB-D745-1ACC-4A3E-6ACBE581759A}"/>
              </a:ext>
            </a:extLst>
          </p:cNvPr>
          <p:cNvSpPr/>
          <p:nvPr/>
        </p:nvSpPr>
        <p:spPr>
          <a:xfrm>
            <a:off x="4872673" y="6137615"/>
            <a:ext cx="3364099" cy="57376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TRẦM 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wooden bead bracelet on a piece of wood&#10;&#10;Description automatically generated">
            <a:extLst>
              <a:ext uri="{FF2B5EF4-FFF2-40B4-BE49-F238E27FC236}">
                <a16:creationId xmlns:a16="http://schemas.microsoft.com/office/drawing/2014/main" id="{EC469798-33DA-5032-750F-818638E96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59" y="1678023"/>
            <a:ext cx="3538655" cy="423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3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2F8FDC-4802-4A80-846E-027E8080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0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AAE771-9F92-481B-AC46-F482739A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2" t="90407" r="19265" b="3236"/>
          <a:stretch/>
        </p:blipFill>
        <p:spPr>
          <a:xfrm>
            <a:off x="7214255" y="6226484"/>
            <a:ext cx="3364099" cy="49591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FA1B91A-5A03-479C-8480-B296BF474219}"/>
              </a:ext>
            </a:extLst>
          </p:cNvPr>
          <p:cNvGrpSpPr/>
          <p:nvPr/>
        </p:nvGrpSpPr>
        <p:grpSpPr>
          <a:xfrm>
            <a:off x="8044647" y="4664798"/>
            <a:ext cx="513080" cy="427990"/>
            <a:chOff x="11815" y="3278"/>
            <a:chExt cx="808" cy="674"/>
          </a:xfrm>
        </p:grpSpPr>
        <p:sp>
          <p:nvSpPr>
            <p:cNvPr id="21" name="Freeform 179">
              <a:extLst>
                <a:ext uri="{FF2B5EF4-FFF2-40B4-BE49-F238E27FC236}">
                  <a16:creationId xmlns:a16="http://schemas.microsoft.com/office/drawing/2014/main" id="{9FC24965-470A-4EE6-BFAD-A3B603F0C9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15" y="3278"/>
              <a:ext cx="395" cy="282"/>
            </a:xfrm>
            <a:custGeom>
              <a:avLst/>
              <a:gdLst>
                <a:gd name="T0" fmla="*/ 38 w 80"/>
                <a:gd name="T1" fmla="*/ 20 h 57"/>
                <a:gd name="T2" fmla="*/ 60 w 80"/>
                <a:gd name="T3" fmla="*/ 20 h 57"/>
                <a:gd name="T4" fmla="*/ 63 w 80"/>
                <a:gd name="T5" fmla="*/ 41 h 57"/>
                <a:gd name="T6" fmla="*/ 79 w 80"/>
                <a:gd name="T7" fmla="*/ 50 h 57"/>
                <a:gd name="T8" fmla="*/ 79 w 80"/>
                <a:gd name="T9" fmla="*/ 54 h 57"/>
                <a:gd name="T10" fmla="*/ 54 w 80"/>
                <a:gd name="T11" fmla="*/ 45 h 57"/>
                <a:gd name="T12" fmla="*/ 46 w 80"/>
                <a:gd name="T13" fmla="*/ 54 h 57"/>
                <a:gd name="T14" fmla="*/ 28 w 80"/>
                <a:gd name="T15" fmla="*/ 38 h 57"/>
                <a:gd name="T16" fmla="*/ 7 w 80"/>
                <a:gd name="T17" fmla="*/ 29 h 57"/>
                <a:gd name="T18" fmla="*/ 0 w 80"/>
                <a:gd name="T19" fmla="*/ 29 h 57"/>
                <a:gd name="T20" fmla="*/ 11 w 80"/>
                <a:gd name="T21" fmla="*/ 2 h 57"/>
                <a:gd name="T22" fmla="*/ 21 w 80"/>
                <a:gd name="T23" fmla="*/ 3 h 57"/>
                <a:gd name="T24" fmla="*/ 47 w 80"/>
                <a:gd name="T25" fmla="*/ 42 h 57"/>
                <a:gd name="T26" fmla="*/ 48 w 80"/>
                <a:gd name="T27" fmla="*/ 36 h 57"/>
                <a:gd name="T28" fmla="*/ 55 w 80"/>
                <a:gd name="T29" fmla="*/ 37 h 57"/>
                <a:gd name="T30" fmla="*/ 54 w 80"/>
                <a:gd name="T31" fmla="*/ 21 h 57"/>
                <a:gd name="T32" fmla="*/ 39 w 80"/>
                <a:gd name="T33" fmla="*/ 54 h 57"/>
                <a:gd name="T34" fmla="*/ 43 w 80"/>
                <a:gd name="T35" fmla="*/ 53 h 57"/>
                <a:gd name="T36" fmla="*/ 47 w 80"/>
                <a:gd name="T37" fmla="*/ 50 h 57"/>
                <a:gd name="T38" fmla="*/ 49 w 80"/>
                <a:gd name="T39" fmla="*/ 48 h 57"/>
                <a:gd name="T40" fmla="*/ 47 w 80"/>
                <a:gd name="T41" fmla="*/ 42 h 57"/>
                <a:gd name="T42" fmla="*/ 12 w 80"/>
                <a:gd name="T43" fmla="*/ 4 h 57"/>
                <a:gd name="T44" fmla="*/ 5 w 80"/>
                <a:gd name="T45" fmla="*/ 28 h 57"/>
                <a:gd name="T46" fmla="*/ 19 w 80"/>
                <a:gd name="T47" fmla="*/ 5 h 57"/>
                <a:gd name="T48" fmla="*/ 13 w 80"/>
                <a:gd name="T49" fmla="*/ 13 h 57"/>
                <a:gd name="T50" fmla="*/ 10 w 80"/>
                <a:gd name="T51" fmla="*/ 26 h 57"/>
                <a:gd name="T52" fmla="*/ 18 w 80"/>
                <a:gd name="T53" fmla="*/ 10 h 57"/>
                <a:gd name="T54" fmla="*/ 13 w 80"/>
                <a:gd name="T55" fmla="*/ 27 h 57"/>
                <a:gd name="T56" fmla="*/ 28 w 80"/>
                <a:gd name="T57" fmla="*/ 36 h 57"/>
                <a:gd name="T58" fmla="*/ 22 w 80"/>
                <a:gd name="T59" fmla="*/ 26 h 57"/>
                <a:gd name="T60" fmla="*/ 32 w 80"/>
                <a:gd name="T61" fmla="*/ 28 h 57"/>
                <a:gd name="T62" fmla="*/ 30 w 80"/>
                <a:gd name="T63" fmla="*/ 27 h 57"/>
                <a:gd name="T64" fmla="*/ 37 w 80"/>
                <a:gd name="T65" fmla="*/ 21 h 57"/>
                <a:gd name="T66" fmla="*/ 50 w 80"/>
                <a:gd name="T67" fmla="*/ 19 h 57"/>
                <a:gd name="T68" fmla="*/ 36 w 80"/>
                <a:gd name="T69" fmla="*/ 26 h 57"/>
                <a:gd name="T70" fmla="*/ 36 w 80"/>
                <a:gd name="T71" fmla="*/ 51 h 57"/>
                <a:gd name="T72" fmla="*/ 50 w 80"/>
                <a:gd name="T73" fmla="*/ 19 h 57"/>
                <a:gd name="T74" fmla="*/ 71 w 80"/>
                <a:gd name="T75" fmla="*/ 48 h 57"/>
                <a:gd name="T76" fmla="*/ 50 w 80"/>
                <a:gd name="T77" fmla="*/ 38 h 57"/>
                <a:gd name="T78" fmla="*/ 49 w 80"/>
                <a:gd name="T79" fmla="*/ 41 h 57"/>
                <a:gd name="T80" fmla="*/ 72 w 80"/>
                <a:gd name="T81" fmla="*/ 48 h 57"/>
                <a:gd name="T82" fmla="*/ 71 w 80"/>
                <a:gd name="T83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57">
                  <a:moveTo>
                    <a:pt x="21" y="13"/>
                  </a:moveTo>
                  <a:cubicBezTo>
                    <a:pt x="27" y="15"/>
                    <a:pt x="33" y="18"/>
                    <a:pt x="38" y="20"/>
                  </a:cubicBezTo>
                  <a:cubicBezTo>
                    <a:pt x="44" y="17"/>
                    <a:pt x="51" y="16"/>
                    <a:pt x="57" y="17"/>
                  </a:cubicBezTo>
                  <a:cubicBezTo>
                    <a:pt x="58" y="19"/>
                    <a:pt x="59" y="19"/>
                    <a:pt x="60" y="20"/>
                  </a:cubicBezTo>
                  <a:cubicBezTo>
                    <a:pt x="64" y="25"/>
                    <a:pt x="59" y="33"/>
                    <a:pt x="57" y="38"/>
                  </a:cubicBezTo>
                  <a:cubicBezTo>
                    <a:pt x="58" y="40"/>
                    <a:pt x="61" y="40"/>
                    <a:pt x="63" y="41"/>
                  </a:cubicBezTo>
                  <a:cubicBezTo>
                    <a:pt x="64" y="41"/>
                    <a:pt x="64" y="42"/>
                    <a:pt x="65" y="42"/>
                  </a:cubicBezTo>
                  <a:cubicBezTo>
                    <a:pt x="70" y="44"/>
                    <a:pt x="76" y="47"/>
                    <a:pt x="79" y="50"/>
                  </a:cubicBezTo>
                  <a:cubicBezTo>
                    <a:pt x="80" y="51"/>
                    <a:pt x="80" y="51"/>
                    <a:pt x="80" y="53"/>
                  </a:cubicBezTo>
                  <a:cubicBezTo>
                    <a:pt x="79" y="53"/>
                    <a:pt x="79" y="53"/>
                    <a:pt x="79" y="54"/>
                  </a:cubicBezTo>
                  <a:cubicBezTo>
                    <a:pt x="78" y="54"/>
                    <a:pt x="77" y="52"/>
                    <a:pt x="76" y="52"/>
                  </a:cubicBezTo>
                  <a:cubicBezTo>
                    <a:pt x="69" y="51"/>
                    <a:pt x="62" y="47"/>
                    <a:pt x="54" y="45"/>
                  </a:cubicBezTo>
                  <a:cubicBezTo>
                    <a:pt x="52" y="47"/>
                    <a:pt x="51" y="50"/>
                    <a:pt x="48" y="53"/>
                  </a:cubicBezTo>
                  <a:cubicBezTo>
                    <a:pt x="47" y="53"/>
                    <a:pt x="46" y="53"/>
                    <a:pt x="46" y="54"/>
                  </a:cubicBezTo>
                  <a:cubicBezTo>
                    <a:pt x="44" y="55"/>
                    <a:pt x="41" y="57"/>
                    <a:pt x="38" y="56"/>
                  </a:cubicBezTo>
                  <a:cubicBezTo>
                    <a:pt x="33" y="51"/>
                    <a:pt x="29" y="47"/>
                    <a:pt x="28" y="38"/>
                  </a:cubicBezTo>
                  <a:cubicBezTo>
                    <a:pt x="22" y="36"/>
                    <a:pt x="16" y="30"/>
                    <a:pt x="10" y="28"/>
                  </a:cubicBezTo>
                  <a:cubicBezTo>
                    <a:pt x="9" y="28"/>
                    <a:pt x="8" y="28"/>
                    <a:pt x="7" y="29"/>
                  </a:cubicBezTo>
                  <a:cubicBezTo>
                    <a:pt x="6" y="29"/>
                    <a:pt x="6" y="30"/>
                    <a:pt x="6" y="31"/>
                  </a:cubicBezTo>
                  <a:cubicBezTo>
                    <a:pt x="4" y="31"/>
                    <a:pt x="3" y="29"/>
                    <a:pt x="0" y="29"/>
                  </a:cubicBezTo>
                  <a:cubicBezTo>
                    <a:pt x="0" y="25"/>
                    <a:pt x="0" y="21"/>
                    <a:pt x="1" y="17"/>
                  </a:cubicBezTo>
                  <a:cubicBezTo>
                    <a:pt x="3" y="12"/>
                    <a:pt x="7" y="5"/>
                    <a:pt x="11" y="2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7" y="2"/>
                    <a:pt x="19" y="2"/>
                    <a:pt x="21" y="3"/>
                  </a:cubicBezTo>
                  <a:cubicBezTo>
                    <a:pt x="22" y="7"/>
                    <a:pt x="22" y="9"/>
                    <a:pt x="21" y="13"/>
                  </a:cubicBezTo>
                  <a:close/>
                  <a:moveTo>
                    <a:pt x="47" y="42"/>
                  </a:moveTo>
                  <a:cubicBezTo>
                    <a:pt x="46" y="41"/>
                    <a:pt x="46" y="39"/>
                    <a:pt x="47" y="38"/>
                  </a:cubicBezTo>
                  <a:cubicBezTo>
                    <a:pt x="47" y="36"/>
                    <a:pt x="47" y="37"/>
                    <a:pt x="48" y="36"/>
                  </a:cubicBezTo>
                  <a:cubicBezTo>
                    <a:pt x="49" y="35"/>
                    <a:pt x="51" y="34"/>
                    <a:pt x="52" y="36"/>
                  </a:cubicBezTo>
                  <a:cubicBezTo>
                    <a:pt x="53" y="35"/>
                    <a:pt x="54" y="37"/>
                    <a:pt x="55" y="37"/>
                  </a:cubicBezTo>
                  <a:cubicBezTo>
                    <a:pt x="57" y="33"/>
                    <a:pt x="61" y="28"/>
                    <a:pt x="59" y="21"/>
                  </a:cubicBezTo>
                  <a:cubicBezTo>
                    <a:pt x="58" y="20"/>
                    <a:pt x="56" y="20"/>
                    <a:pt x="54" y="21"/>
                  </a:cubicBezTo>
                  <a:cubicBezTo>
                    <a:pt x="51" y="22"/>
                    <a:pt x="48" y="25"/>
                    <a:pt x="46" y="28"/>
                  </a:cubicBezTo>
                  <a:cubicBezTo>
                    <a:pt x="41" y="35"/>
                    <a:pt x="35" y="45"/>
                    <a:pt x="3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1" y="54"/>
                    <a:pt x="42" y="54"/>
                    <a:pt x="43" y="53"/>
                  </a:cubicBezTo>
                  <a:cubicBezTo>
                    <a:pt x="43" y="53"/>
                    <a:pt x="44" y="53"/>
                    <a:pt x="44" y="53"/>
                  </a:cubicBezTo>
                  <a:cubicBezTo>
                    <a:pt x="45" y="52"/>
                    <a:pt x="46" y="51"/>
                    <a:pt x="47" y="50"/>
                  </a:cubicBezTo>
                  <a:cubicBezTo>
                    <a:pt x="47" y="50"/>
                    <a:pt x="47" y="50"/>
                    <a:pt x="48" y="50"/>
                  </a:cubicBezTo>
                  <a:cubicBezTo>
                    <a:pt x="48" y="50"/>
                    <a:pt x="48" y="49"/>
                    <a:pt x="49" y="48"/>
                  </a:cubicBezTo>
                  <a:cubicBezTo>
                    <a:pt x="50" y="47"/>
                    <a:pt x="51" y="46"/>
                    <a:pt x="51" y="44"/>
                  </a:cubicBezTo>
                  <a:cubicBezTo>
                    <a:pt x="50" y="44"/>
                    <a:pt x="48" y="44"/>
                    <a:pt x="47" y="42"/>
                  </a:cubicBezTo>
                  <a:close/>
                  <a:moveTo>
                    <a:pt x="19" y="5"/>
                  </a:moveTo>
                  <a:cubicBezTo>
                    <a:pt x="17" y="4"/>
                    <a:pt x="14" y="2"/>
                    <a:pt x="12" y="4"/>
                  </a:cubicBezTo>
                  <a:cubicBezTo>
                    <a:pt x="6" y="9"/>
                    <a:pt x="0" y="19"/>
                    <a:pt x="2" y="27"/>
                  </a:cubicBezTo>
                  <a:cubicBezTo>
                    <a:pt x="3" y="28"/>
                    <a:pt x="4" y="28"/>
                    <a:pt x="5" y="28"/>
                  </a:cubicBezTo>
                  <a:cubicBezTo>
                    <a:pt x="6" y="19"/>
                    <a:pt x="11" y="9"/>
                    <a:pt x="20" y="8"/>
                  </a:cubicBezTo>
                  <a:cubicBezTo>
                    <a:pt x="20" y="6"/>
                    <a:pt x="20" y="6"/>
                    <a:pt x="19" y="5"/>
                  </a:cubicBezTo>
                  <a:close/>
                  <a:moveTo>
                    <a:pt x="18" y="10"/>
                  </a:moveTo>
                  <a:cubicBezTo>
                    <a:pt x="17" y="10"/>
                    <a:pt x="14" y="12"/>
                    <a:pt x="13" y="13"/>
                  </a:cubicBezTo>
                  <a:cubicBezTo>
                    <a:pt x="10" y="16"/>
                    <a:pt x="7" y="22"/>
                    <a:pt x="8" y="26"/>
                  </a:cubicBezTo>
                  <a:cubicBezTo>
                    <a:pt x="9" y="26"/>
                    <a:pt x="10" y="26"/>
                    <a:pt x="10" y="26"/>
                  </a:cubicBezTo>
                  <a:cubicBezTo>
                    <a:pt x="12" y="20"/>
                    <a:pt x="15" y="14"/>
                    <a:pt x="20" y="12"/>
                  </a:cubicBezTo>
                  <a:cubicBezTo>
                    <a:pt x="19" y="12"/>
                    <a:pt x="19" y="11"/>
                    <a:pt x="18" y="10"/>
                  </a:cubicBezTo>
                  <a:close/>
                  <a:moveTo>
                    <a:pt x="19" y="15"/>
                  </a:moveTo>
                  <a:cubicBezTo>
                    <a:pt x="16" y="17"/>
                    <a:pt x="12" y="21"/>
                    <a:pt x="13" y="27"/>
                  </a:cubicBezTo>
                  <a:cubicBezTo>
                    <a:pt x="13" y="26"/>
                    <a:pt x="13" y="27"/>
                    <a:pt x="14" y="27"/>
                  </a:cubicBezTo>
                  <a:cubicBezTo>
                    <a:pt x="18" y="31"/>
                    <a:pt x="23" y="34"/>
                    <a:pt x="28" y="36"/>
                  </a:cubicBezTo>
                  <a:cubicBezTo>
                    <a:pt x="28" y="35"/>
                    <a:pt x="29" y="34"/>
                    <a:pt x="29" y="33"/>
                  </a:cubicBezTo>
                  <a:cubicBezTo>
                    <a:pt x="27" y="31"/>
                    <a:pt x="23" y="29"/>
                    <a:pt x="22" y="26"/>
                  </a:cubicBezTo>
                  <a:cubicBezTo>
                    <a:pt x="24" y="28"/>
                    <a:pt x="27" y="30"/>
                    <a:pt x="30" y="31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9" y="28"/>
                    <a:pt x="25" y="27"/>
                    <a:pt x="25" y="24"/>
                  </a:cubicBezTo>
                  <a:cubicBezTo>
                    <a:pt x="26" y="25"/>
                    <a:pt x="28" y="26"/>
                    <a:pt x="30" y="27"/>
                  </a:cubicBezTo>
                  <a:cubicBezTo>
                    <a:pt x="31" y="27"/>
                    <a:pt x="32" y="26"/>
                    <a:pt x="33" y="27"/>
                  </a:cubicBezTo>
                  <a:cubicBezTo>
                    <a:pt x="34" y="25"/>
                    <a:pt x="36" y="24"/>
                    <a:pt x="37" y="21"/>
                  </a:cubicBezTo>
                  <a:cubicBezTo>
                    <a:pt x="31" y="19"/>
                    <a:pt x="25" y="16"/>
                    <a:pt x="19" y="15"/>
                  </a:cubicBezTo>
                  <a:close/>
                  <a:moveTo>
                    <a:pt x="50" y="19"/>
                  </a:moveTo>
                  <a:cubicBezTo>
                    <a:pt x="47" y="19"/>
                    <a:pt x="42" y="20"/>
                    <a:pt x="39" y="22"/>
                  </a:cubicBezTo>
                  <a:cubicBezTo>
                    <a:pt x="38" y="23"/>
                    <a:pt x="37" y="24"/>
                    <a:pt x="36" y="26"/>
                  </a:cubicBezTo>
                  <a:cubicBezTo>
                    <a:pt x="33" y="30"/>
                    <a:pt x="28" y="36"/>
                    <a:pt x="30" y="41"/>
                  </a:cubicBezTo>
                  <a:cubicBezTo>
                    <a:pt x="31" y="45"/>
                    <a:pt x="33" y="49"/>
                    <a:pt x="36" y="51"/>
                  </a:cubicBezTo>
                  <a:cubicBezTo>
                    <a:pt x="37" y="37"/>
                    <a:pt x="44" y="25"/>
                    <a:pt x="53" y="19"/>
                  </a:cubicBezTo>
                  <a:cubicBezTo>
                    <a:pt x="52" y="19"/>
                    <a:pt x="51" y="19"/>
                    <a:pt x="50" y="19"/>
                  </a:cubicBezTo>
                  <a:close/>
                  <a:moveTo>
                    <a:pt x="71" y="48"/>
                  </a:moveTo>
                  <a:cubicBezTo>
                    <a:pt x="71" y="48"/>
                    <a:pt x="71" y="48"/>
                    <a:pt x="71" y="48"/>
                  </a:cubicBezTo>
                  <a:cubicBezTo>
                    <a:pt x="68" y="46"/>
                    <a:pt x="66" y="45"/>
                    <a:pt x="63" y="44"/>
                  </a:cubicBezTo>
                  <a:cubicBezTo>
                    <a:pt x="58" y="42"/>
                    <a:pt x="54" y="39"/>
                    <a:pt x="50" y="38"/>
                  </a:cubicBezTo>
                  <a:cubicBezTo>
                    <a:pt x="50" y="38"/>
                    <a:pt x="50" y="37"/>
                    <a:pt x="49" y="37"/>
                  </a:cubicBezTo>
                  <a:cubicBezTo>
                    <a:pt x="48" y="38"/>
                    <a:pt x="49" y="40"/>
                    <a:pt x="49" y="41"/>
                  </a:cubicBezTo>
                  <a:cubicBezTo>
                    <a:pt x="56" y="44"/>
                    <a:pt x="66" y="47"/>
                    <a:pt x="74" y="50"/>
                  </a:cubicBezTo>
                  <a:cubicBezTo>
                    <a:pt x="74" y="48"/>
                    <a:pt x="71" y="49"/>
                    <a:pt x="72" y="48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8"/>
                    <a:pt x="71" y="47"/>
                    <a:pt x="71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80">
              <a:extLst>
                <a:ext uri="{FF2B5EF4-FFF2-40B4-BE49-F238E27FC236}">
                  <a16:creationId xmlns:a16="http://schemas.microsoft.com/office/drawing/2014/main" id="{FA4B2438-54BA-469C-ADFB-52A407D4EA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35" y="3323"/>
              <a:ext cx="388" cy="262"/>
            </a:xfrm>
            <a:custGeom>
              <a:avLst/>
              <a:gdLst>
                <a:gd name="T0" fmla="*/ 6 w 78"/>
                <a:gd name="T1" fmla="*/ 43 h 53"/>
                <a:gd name="T2" fmla="*/ 15 w 78"/>
                <a:gd name="T3" fmla="*/ 25 h 53"/>
                <a:gd name="T4" fmla="*/ 24 w 78"/>
                <a:gd name="T5" fmla="*/ 11 h 53"/>
                <a:gd name="T6" fmla="*/ 31 w 78"/>
                <a:gd name="T7" fmla="*/ 12 h 53"/>
                <a:gd name="T8" fmla="*/ 50 w 78"/>
                <a:gd name="T9" fmla="*/ 13 h 53"/>
                <a:gd name="T10" fmla="*/ 51 w 78"/>
                <a:gd name="T11" fmla="*/ 9 h 53"/>
                <a:gd name="T12" fmla="*/ 69 w 78"/>
                <a:gd name="T13" fmla="*/ 6 h 53"/>
                <a:gd name="T14" fmla="*/ 65 w 78"/>
                <a:gd name="T15" fmla="*/ 31 h 53"/>
                <a:gd name="T16" fmla="*/ 51 w 78"/>
                <a:gd name="T17" fmla="*/ 32 h 53"/>
                <a:gd name="T18" fmla="*/ 34 w 78"/>
                <a:gd name="T19" fmla="*/ 51 h 53"/>
                <a:gd name="T20" fmla="*/ 25 w 78"/>
                <a:gd name="T21" fmla="*/ 47 h 53"/>
                <a:gd name="T22" fmla="*/ 14 w 78"/>
                <a:gd name="T23" fmla="*/ 46 h 53"/>
                <a:gd name="T24" fmla="*/ 0 w 78"/>
                <a:gd name="T25" fmla="*/ 50 h 53"/>
                <a:gd name="T26" fmla="*/ 67 w 78"/>
                <a:gd name="T27" fmla="*/ 6 h 53"/>
                <a:gd name="T28" fmla="*/ 53 w 78"/>
                <a:gd name="T29" fmla="*/ 12 h 53"/>
                <a:gd name="T30" fmla="*/ 64 w 78"/>
                <a:gd name="T31" fmla="*/ 12 h 53"/>
                <a:gd name="T32" fmla="*/ 62 w 78"/>
                <a:gd name="T33" fmla="*/ 25 h 53"/>
                <a:gd name="T34" fmla="*/ 57 w 78"/>
                <a:gd name="T35" fmla="*/ 13 h 53"/>
                <a:gd name="T36" fmla="*/ 50 w 78"/>
                <a:gd name="T37" fmla="*/ 31 h 53"/>
                <a:gd name="T38" fmla="*/ 57 w 78"/>
                <a:gd name="T39" fmla="*/ 24 h 53"/>
                <a:gd name="T40" fmla="*/ 65 w 78"/>
                <a:gd name="T41" fmla="*/ 18 h 53"/>
                <a:gd name="T42" fmla="*/ 65 w 78"/>
                <a:gd name="T43" fmla="*/ 16 h 53"/>
                <a:gd name="T44" fmla="*/ 63 w 78"/>
                <a:gd name="T45" fmla="*/ 14 h 53"/>
                <a:gd name="T46" fmla="*/ 58 w 78"/>
                <a:gd name="T47" fmla="*/ 12 h 53"/>
                <a:gd name="T48" fmla="*/ 47 w 78"/>
                <a:gd name="T49" fmla="*/ 40 h 53"/>
                <a:gd name="T50" fmla="*/ 28 w 78"/>
                <a:gd name="T51" fmla="*/ 13 h 53"/>
                <a:gd name="T52" fmla="*/ 46 w 78"/>
                <a:gd name="T53" fmla="*/ 44 h 53"/>
                <a:gd name="T54" fmla="*/ 30 w 78"/>
                <a:gd name="T55" fmla="*/ 16 h 53"/>
                <a:gd name="T56" fmla="*/ 19 w 78"/>
                <a:gd name="T57" fmla="*/ 16 h 53"/>
                <a:gd name="T58" fmla="*/ 18 w 78"/>
                <a:gd name="T59" fmla="*/ 32 h 53"/>
                <a:gd name="T60" fmla="*/ 29 w 78"/>
                <a:gd name="T61" fmla="*/ 28 h 53"/>
                <a:gd name="T62" fmla="*/ 32 w 78"/>
                <a:gd name="T63" fmla="*/ 37 h 53"/>
                <a:gd name="T64" fmla="*/ 46 w 78"/>
                <a:gd name="T65" fmla="*/ 44 h 53"/>
                <a:gd name="T66" fmla="*/ 60 w 78"/>
                <a:gd name="T67" fmla="*/ 27 h 53"/>
                <a:gd name="T68" fmla="*/ 64 w 78"/>
                <a:gd name="T69" fmla="*/ 29 h 53"/>
                <a:gd name="T70" fmla="*/ 73 w 78"/>
                <a:gd name="T71" fmla="*/ 20 h 53"/>
                <a:gd name="T72" fmla="*/ 29 w 78"/>
                <a:gd name="T73" fmla="*/ 31 h 53"/>
                <a:gd name="T74" fmla="*/ 20 w 78"/>
                <a:gd name="T75" fmla="*/ 41 h 53"/>
                <a:gd name="T76" fmla="*/ 31 w 78"/>
                <a:gd name="T77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53">
                  <a:moveTo>
                    <a:pt x="0" y="50"/>
                  </a:moveTo>
                  <a:cubicBezTo>
                    <a:pt x="0" y="47"/>
                    <a:pt x="4" y="45"/>
                    <a:pt x="6" y="43"/>
                  </a:cubicBezTo>
                  <a:cubicBezTo>
                    <a:pt x="10" y="41"/>
                    <a:pt x="14" y="39"/>
                    <a:pt x="18" y="37"/>
                  </a:cubicBezTo>
                  <a:cubicBezTo>
                    <a:pt x="16" y="33"/>
                    <a:pt x="15" y="30"/>
                    <a:pt x="15" y="25"/>
                  </a:cubicBezTo>
                  <a:cubicBezTo>
                    <a:pt x="16" y="22"/>
                    <a:pt x="17" y="17"/>
                    <a:pt x="19" y="14"/>
                  </a:cubicBezTo>
                  <a:cubicBezTo>
                    <a:pt x="20" y="13"/>
                    <a:pt x="22" y="12"/>
                    <a:pt x="24" y="11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7" y="12"/>
                    <a:pt x="29" y="11"/>
                    <a:pt x="31" y="12"/>
                  </a:cubicBezTo>
                  <a:cubicBezTo>
                    <a:pt x="35" y="13"/>
                    <a:pt x="38" y="14"/>
                    <a:pt x="42" y="16"/>
                  </a:cubicBezTo>
                  <a:cubicBezTo>
                    <a:pt x="44" y="15"/>
                    <a:pt x="47" y="14"/>
                    <a:pt x="50" y="13"/>
                  </a:cubicBezTo>
                  <a:cubicBezTo>
                    <a:pt x="50" y="12"/>
                    <a:pt x="49" y="11"/>
                    <a:pt x="50" y="10"/>
                  </a:cubicBezTo>
                  <a:cubicBezTo>
                    <a:pt x="50" y="9"/>
                    <a:pt x="51" y="9"/>
                    <a:pt x="51" y="9"/>
                  </a:cubicBezTo>
                  <a:cubicBezTo>
                    <a:pt x="51" y="3"/>
                    <a:pt x="56" y="0"/>
                    <a:pt x="60" y="1"/>
                  </a:cubicBezTo>
                  <a:cubicBezTo>
                    <a:pt x="63" y="1"/>
                    <a:pt x="68" y="4"/>
                    <a:pt x="69" y="6"/>
                  </a:cubicBezTo>
                  <a:cubicBezTo>
                    <a:pt x="73" y="11"/>
                    <a:pt x="78" y="21"/>
                    <a:pt x="73" y="27"/>
                  </a:cubicBezTo>
                  <a:cubicBezTo>
                    <a:pt x="72" y="29"/>
                    <a:pt x="68" y="31"/>
                    <a:pt x="65" y="31"/>
                  </a:cubicBezTo>
                  <a:cubicBezTo>
                    <a:pt x="62" y="31"/>
                    <a:pt x="60" y="29"/>
                    <a:pt x="58" y="28"/>
                  </a:cubicBezTo>
                  <a:cubicBezTo>
                    <a:pt x="56" y="29"/>
                    <a:pt x="53" y="31"/>
                    <a:pt x="51" y="32"/>
                  </a:cubicBezTo>
                  <a:cubicBezTo>
                    <a:pt x="49" y="43"/>
                    <a:pt x="45" y="53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1" y="51"/>
                    <a:pt x="30" y="50"/>
                    <a:pt x="28" y="48"/>
                  </a:cubicBezTo>
                  <a:cubicBezTo>
                    <a:pt x="27" y="48"/>
                    <a:pt x="26" y="48"/>
                    <a:pt x="25" y="47"/>
                  </a:cubicBezTo>
                  <a:cubicBezTo>
                    <a:pt x="23" y="46"/>
                    <a:pt x="22" y="44"/>
                    <a:pt x="21" y="43"/>
                  </a:cubicBezTo>
                  <a:cubicBezTo>
                    <a:pt x="18" y="43"/>
                    <a:pt x="16" y="45"/>
                    <a:pt x="14" y="46"/>
                  </a:cubicBezTo>
                  <a:cubicBezTo>
                    <a:pt x="11" y="47"/>
                    <a:pt x="7" y="48"/>
                    <a:pt x="4" y="49"/>
                  </a:cubicBezTo>
                  <a:cubicBezTo>
                    <a:pt x="3" y="50"/>
                    <a:pt x="2" y="51"/>
                    <a:pt x="0" y="50"/>
                  </a:cubicBezTo>
                  <a:close/>
                  <a:moveTo>
                    <a:pt x="63" y="26"/>
                  </a:moveTo>
                  <a:cubicBezTo>
                    <a:pt x="76" y="25"/>
                    <a:pt x="73" y="11"/>
                    <a:pt x="67" y="6"/>
                  </a:cubicBezTo>
                  <a:cubicBezTo>
                    <a:pt x="64" y="4"/>
                    <a:pt x="61" y="3"/>
                    <a:pt x="59" y="2"/>
                  </a:cubicBezTo>
                  <a:cubicBezTo>
                    <a:pt x="55" y="3"/>
                    <a:pt x="51" y="8"/>
                    <a:pt x="53" y="12"/>
                  </a:cubicBezTo>
                  <a:cubicBezTo>
                    <a:pt x="55" y="12"/>
                    <a:pt x="57" y="10"/>
                    <a:pt x="59" y="10"/>
                  </a:cubicBezTo>
                  <a:cubicBezTo>
                    <a:pt x="61" y="10"/>
                    <a:pt x="62" y="11"/>
                    <a:pt x="64" y="12"/>
                  </a:cubicBezTo>
                  <a:cubicBezTo>
                    <a:pt x="66" y="14"/>
                    <a:pt x="68" y="18"/>
                    <a:pt x="67" y="22"/>
                  </a:cubicBezTo>
                  <a:cubicBezTo>
                    <a:pt x="65" y="23"/>
                    <a:pt x="64" y="23"/>
                    <a:pt x="62" y="25"/>
                  </a:cubicBezTo>
                  <a:cubicBezTo>
                    <a:pt x="62" y="25"/>
                    <a:pt x="63" y="25"/>
                    <a:pt x="63" y="26"/>
                  </a:cubicBezTo>
                  <a:close/>
                  <a:moveTo>
                    <a:pt x="57" y="13"/>
                  </a:moveTo>
                  <a:cubicBezTo>
                    <a:pt x="52" y="14"/>
                    <a:pt x="48" y="15"/>
                    <a:pt x="43" y="18"/>
                  </a:cubicBezTo>
                  <a:cubicBezTo>
                    <a:pt x="46" y="22"/>
                    <a:pt x="49" y="25"/>
                    <a:pt x="50" y="31"/>
                  </a:cubicBezTo>
                  <a:cubicBezTo>
                    <a:pt x="53" y="29"/>
                    <a:pt x="56" y="28"/>
                    <a:pt x="57" y="26"/>
                  </a:cubicBezTo>
                  <a:cubicBezTo>
                    <a:pt x="57" y="25"/>
                    <a:pt x="57" y="25"/>
                    <a:pt x="57" y="24"/>
                  </a:cubicBezTo>
                  <a:cubicBezTo>
                    <a:pt x="58" y="24"/>
                    <a:pt x="58" y="25"/>
                    <a:pt x="59" y="25"/>
                  </a:cubicBezTo>
                  <a:cubicBezTo>
                    <a:pt x="61" y="23"/>
                    <a:pt x="65" y="22"/>
                    <a:pt x="65" y="18"/>
                  </a:cubicBezTo>
                  <a:cubicBezTo>
                    <a:pt x="61" y="20"/>
                    <a:pt x="58" y="24"/>
                    <a:pt x="55" y="25"/>
                  </a:cubicBezTo>
                  <a:cubicBezTo>
                    <a:pt x="57" y="21"/>
                    <a:pt x="62" y="20"/>
                    <a:pt x="65" y="16"/>
                  </a:cubicBezTo>
                  <a:cubicBezTo>
                    <a:pt x="61" y="16"/>
                    <a:pt x="59" y="19"/>
                    <a:pt x="55" y="20"/>
                  </a:cubicBezTo>
                  <a:cubicBezTo>
                    <a:pt x="57" y="17"/>
                    <a:pt x="61" y="17"/>
                    <a:pt x="63" y="14"/>
                  </a:cubicBezTo>
                  <a:cubicBezTo>
                    <a:pt x="62" y="13"/>
                    <a:pt x="60" y="12"/>
                    <a:pt x="58" y="13"/>
                  </a:cubicBezTo>
                  <a:cubicBezTo>
                    <a:pt x="58" y="13"/>
                    <a:pt x="59" y="12"/>
                    <a:pt x="58" y="12"/>
                  </a:cubicBezTo>
                  <a:cubicBezTo>
                    <a:pt x="58" y="13"/>
                    <a:pt x="57" y="13"/>
                    <a:pt x="57" y="13"/>
                  </a:cubicBezTo>
                  <a:close/>
                  <a:moveTo>
                    <a:pt x="47" y="40"/>
                  </a:moveTo>
                  <a:cubicBezTo>
                    <a:pt x="48" y="38"/>
                    <a:pt x="49" y="36"/>
                    <a:pt x="49" y="34"/>
                  </a:cubicBezTo>
                  <a:cubicBezTo>
                    <a:pt x="47" y="22"/>
                    <a:pt x="40" y="15"/>
                    <a:pt x="28" y="13"/>
                  </a:cubicBezTo>
                  <a:cubicBezTo>
                    <a:pt x="38" y="19"/>
                    <a:pt x="45" y="27"/>
                    <a:pt x="47" y="40"/>
                  </a:cubicBezTo>
                  <a:close/>
                  <a:moveTo>
                    <a:pt x="46" y="44"/>
                  </a:moveTo>
                  <a:cubicBezTo>
                    <a:pt x="45" y="42"/>
                    <a:pt x="46" y="39"/>
                    <a:pt x="45" y="37"/>
                  </a:cubicBezTo>
                  <a:cubicBezTo>
                    <a:pt x="43" y="28"/>
                    <a:pt x="37" y="21"/>
                    <a:pt x="30" y="16"/>
                  </a:cubicBezTo>
                  <a:cubicBezTo>
                    <a:pt x="29" y="15"/>
                    <a:pt x="26" y="14"/>
                    <a:pt x="25" y="14"/>
                  </a:cubicBezTo>
                  <a:cubicBezTo>
                    <a:pt x="23" y="14"/>
                    <a:pt x="20" y="15"/>
                    <a:pt x="19" y="16"/>
                  </a:cubicBezTo>
                  <a:cubicBezTo>
                    <a:pt x="18" y="19"/>
                    <a:pt x="17" y="23"/>
                    <a:pt x="17" y="27"/>
                  </a:cubicBezTo>
                  <a:cubicBezTo>
                    <a:pt x="17" y="28"/>
                    <a:pt x="17" y="30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3" y="34"/>
                    <a:pt x="26" y="32"/>
                    <a:pt x="29" y="28"/>
                  </a:cubicBezTo>
                  <a:cubicBezTo>
                    <a:pt x="32" y="30"/>
                    <a:pt x="33" y="32"/>
                    <a:pt x="33" y="36"/>
                  </a:cubicBezTo>
                  <a:cubicBezTo>
                    <a:pt x="33" y="36"/>
                    <a:pt x="33" y="36"/>
                    <a:pt x="32" y="37"/>
                  </a:cubicBezTo>
                  <a:cubicBezTo>
                    <a:pt x="29" y="38"/>
                    <a:pt x="26" y="40"/>
                    <a:pt x="23" y="42"/>
                  </a:cubicBezTo>
                  <a:cubicBezTo>
                    <a:pt x="26" y="49"/>
                    <a:pt x="42" y="53"/>
                    <a:pt x="46" y="44"/>
                  </a:cubicBezTo>
                  <a:close/>
                  <a:moveTo>
                    <a:pt x="63" y="27"/>
                  </a:moveTo>
                  <a:cubicBezTo>
                    <a:pt x="62" y="27"/>
                    <a:pt x="61" y="26"/>
                    <a:pt x="60" y="27"/>
                  </a:cubicBezTo>
                  <a:cubicBezTo>
                    <a:pt x="60" y="28"/>
                    <a:pt x="62" y="28"/>
                    <a:pt x="62" y="28"/>
                  </a:cubicBezTo>
                  <a:cubicBezTo>
                    <a:pt x="63" y="29"/>
                    <a:pt x="64" y="29"/>
                    <a:pt x="64" y="29"/>
                  </a:cubicBezTo>
                  <a:cubicBezTo>
                    <a:pt x="69" y="31"/>
                    <a:pt x="74" y="26"/>
                    <a:pt x="73" y="20"/>
                  </a:cubicBezTo>
                  <a:cubicBezTo>
                    <a:pt x="74" y="20"/>
                    <a:pt x="73" y="19"/>
                    <a:pt x="73" y="20"/>
                  </a:cubicBezTo>
                  <a:cubicBezTo>
                    <a:pt x="72" y="24"/>
                    <a:pt x="69" y="28"/>
                    <a:pt x="63" y="27"/>
                  </a:cubicBezTo>
                  <a:close/>
                  <a:moveTo>
                    <a:pt x="29" y="31"/>
                  </a:moveTo>
                  <a:cubicBezTo>
                    <a:pt x="22" y="36"/>
                    <a:pt x="14" y="41"/>
                    <a:pt x="7" y="45"/>
                  </a:cubicBezTo>
                  <a:cubicBezTo>
                    <a:pt x="11" y="44"/>
                    <a:pt x="16" y="42"/>
                    <a:pt x="20" y="41"/>
                  </a:cubicBezTo>
                  <a:cubicBezTo>
                    <a:pt x="21" y="40"/>
                    <a:pt x="22" y="39"/>
                    <a:pt x="23" y="39"/>
                  </a:cubicBezTo>
                  <a:cubicBezTo>
                    <a:pt x="26" y="37"/>
                    <a:pt x="30" y="37"/>
                    <a:pt x="31" y="33"/>
                  </a:cubicBezTo>
                  <a:cubicBezTo>
                    <a:pt x="30" y="33"/>
                    <a:pt x="30" y="32"/>
                    <a:pt x="29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81">
              <a:extLst>
                <a:ext uri="{FF2B5EF4-FFF2-40B4-BE49-F238E27FC236}">
                  <a16:creationId xmlns:a16="http://schemas.microsoft.com/office/drawing/2014/main" id="{A12F8F8D-294A-4AFA-AB82-738828B65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48" y="3550"/>
              <a:ext cx="272" cy="403"/>
            </a:xfrm>
            <a:custGeom>
              <a:avLst/>
              <a:gdLst>
                <a:gd name="T0" fmla="*/ 21 w 55"/>
                <a:gd name="T1" fmla="*/ 20 h 81"/>
                <a:gd name="T2" fmla="*/ 40 w 55"/>
                <a:gd name="T3" fmla="*/ 20 h 81"/>
                <a:gd name="T4" fmla="*/ 38 w 55"/>
                <a:gd name="T5" fmla="*/ 38 h 81"/>
                <a:gd name="T6" fmla="*/ 44 w 55"/>
                <a:gd name="T7" fmla="*/ 52 h 81"/>
                <a:gd name="T8" fmla="*/ 47 w 55"/>
                <a:gd name="T9" fmla="*/ 52 h 81"/>
                <a:gd name="T10" fmla="*/ 54 w 55"/>
                <a:gd name="T11" fmla="*/ 60 h 81"/>
                <a:gd name="T12" fmla="*/ 55 w 55"/>
                <a:gd name="T13" fmla="*/ 64 h 81"/>
                <a:gd name="T14" fmla="*/ 51 w 55"/>
                <a:gd name="T15" fmla="*/ 72 h 81"/>
                <a:gd name="T16" fmla="*/ 45 w 55"/>
                <a:gd name="T17" fmla="*/ 77 h 81"/>
                <a:gd name="T18" fmla="*/ 31 w 55"/>
                <a:gd name="T19" fmla="*/ 80 h 81"/>
                <a:gd name="T20" fmla="*/ 26 w 55"/>
                <a:gd name="T21" fmla="*/ 74 h 81"/>
                <a:gd name="T22" fmla="*/ 29 w 55"/>
                <a:gd name="T23" fmla="*/ 60 h 81"/>
                <a:gd name="T24" fmla="*/ 19 w 55"/>
                <a:gd name="T25" fmla="*/ 50 h 81"/>
                <a:gd name="T26" fmla="*/ 3 w 55"/>
                <a:gd name="T27" fmla="*/ 40 h 81"/>
                <a:gd name="T28" fmla="*/ 15 w 55"/>
                <a:gd name="T29" fmla="*/ 23 h 81"/>
                <a:gd name="T30" fmla="*/ 6 w 55"/>
                <a:gd name="T31" fmla="*/ 11 h 81"/>
                <a:gd name="T32" fmla="*/ 4 w 55"/>
                <a:gd name="T33" fmla="*/ 0 h 81"/>
                <a:gd name="T34" fmla="*/ 21 w 55"/>
                <a:gd name="T35" fmla="*/ 20 h 81"/>
                <a:gd name="T36" fmla="*/ 16 w 55"/>
                <a:gd name="T37" fmla="*/ 22 h 81"/>
                <a:gd name="T38" fmla="*/ 19 w 55"/>
                <a:gd name="T39" fmla="*/ 21 h 81"/>
                <a:gd name="T40" fmla="*/ 5 w 55"/>
                <a:gd name="T41" fmla="*/ 4 h 81"/>
                <a:gd name="T42" fmla="*/ 16 w 55"/>
                <a:gd name="T43" fmla="*/ 22 h 81"/>
                <a:gd name="T44" fmla="*/ 36 w 55"/>
                <a:gd name="T45" fmla="*/ 21 h 81"/>
                <a:gd name="T46" fmla="*/ 21 w 55"/>
                <a:gd name="T47" fmla="*/ 21 h 81"/>
                <a:gd name="T48" fmla="*/ 21 w 55"/>
                <a:gd name="T49" fmla="*/ 22 h 81"/>
                <a:gd name="T50" fmla="*/ 19 w 55"/>
                <a:gd name="T51" fmla="*/ 22 h 81"/>
                <a:gd name="T52" fmla="*/ 11 w 55"/>
                <a:gd name="T53" fmla="*/ 29 h 81"/>
                <a:gd name="T54" fmla="*/ 7 w 55"/>
                <a:gd name="T55" fmla="*/ 35 h 81"/>
                <a:gd name="T56" fmla="*/ 5 w 55"/>
                <a:gd name="T57" fmla="*/ 40 h 81"/>
                <a:gd name="T58" fmla="*/ 11 w 55"/>
                <a:gd name="T59" fmla="*/ 44 h 81"/>
                <a:gd name="T60" fmla="*/ 12 w 55"/>
                <a:gd name="T61" fmla="*/ 44 h 81"/>
                <a:gd name="T62" fmla="*/ 17 w 55"/>
                <a:gd name="T63" fmla="*/ 45 h 81"/>
                <a:gd name="T64" fmla="*/ 37 w 55"/>
                <a:gd name="T65" fmla="*/ 36 h 81"/>
                <a:gd name="T66" fmla="*/ 39 w 55"/>
                <a:gd name="T67" fmla="*/ 23 h 81"/>
                <a:gd name="T68" fmla="*/ 36 w 55"/>
                <a:gd name="T69" fmla="*/ 21 h 81"/>
                <a:gd name="T70" fmla="*/ 32 w 55"/>
                <a:gd name="T71" fmla="*/ 54 h 81"/>
                <a:gd name="T72" fmla="*/ 29 w 55"/>
                <a:gd name="T73" fmla="*/ 48 h 81"/>
                <a:gd name="T74" fmla="*/ 34 w 55"/>
                <a:gd name="T75" fmla="*/ 56 h 81"/>
                <a:gd name="T76" fmla="*/ 42 w 55"/>
                <a:gd name="T77" fmla="*/ 53 h 81"/>
                <a:gd name="T78" fmla="*/ 36 w 55"/>
                <a:gd name="T79" fmla="*/ 38 h 81"/>
                <a:gd name="T80" fmla="*/ 19 w 55"/>
                <a:gd name="T81" fmla="*/ 46 h 81"/>
                <a:gd name="T82" fmla="*/ 30 w 55"/>
                <a:gd name="T83" fmla="*/ 59 h 81"/>
                <a:gd name="T84" fmla="*/ 32 w 55"/>
                <a:gd name="T85" fmla="*/ 57 h 81"/>
                <a:gd name="T86" fmla="*/ 27 w 55"/>
                <a:gd name="T87" fmla="*/ 49 h 81"/>
                <a:gd name="T88" fmla="*/ 32 w 55"/>
                <a:gd name="T89" fmla="*/ 54 h 81"/>
                <a:gd name="T90" fmla="*/ 53 w 55"/>
                <a:gd name="T91" fmla="*/ 59 h 81"/>
                <a:gd name="T92" fmla="*/ 48 w 55"/>
                <a:gd name="T93" fmla="*/ 54 h 81"/>
                <a:gd name="T94" fmla="*/ 40 w 55"/>
                <a:gd name="T95" fmla="*/ 54 h 81"/>
                <a:gd name="T96" fmla="*/ 39 w 55"/>
                <a:gd name="T97" fmla="*/ 55 h 81"/>
                <a:gd name="T98" fmla="*/ 31 w 55"/>
                <a:gd name="T99" fmla="*/ 61 h 81"/>
                <a:gd name="T100" fmla="*/ 30 w 55"/>
                <a:gd name="T101" fmla="*/ 61 h 81"/>
                <a:gd name="T102" fmla="*/ 29 w 55"/>
                <a:gd name="T103" fmla="*/ 75 h 81"/>
                <a:gd name="T104" fmla="*/ 29 w 55"/>
                <a:gd name="T105" fmla="*/ 71 h 81"/>
                <a:gd name="T106" fmla="*/ 37 w 55"/>
                <a:gd name="T107" fmla="*/ 62 h 81"/>
                <a:gd name="T108" fmla="*/ 53 w 55"/>
                <a:gd name="T109" fmla="*/ 64 h 81"/>
                <a:gd name="T110" fmla="*/ 53 w 55"/>
                <a:gd name="T111" fmla="*/ 59 h 81"/>
                <a:gd name="T112" fmla="*/ 52 w 55"/>
                <a:gd name="T113" fmla="*/ 67 h 81"/>
                <a:gd name="T114" fmla="*/ 50 w 55"/>
                <a:gd name="T115" fmla="*/ 62 h 81"/>
                <a:gd name="T116" fmla="*/ 32 w 55"/>
                <a:gd name="T117" fmla="*/ 78 h 81"/>
                <a:gd name="T118" fmla="*/ 52 w 55"/>
                <a:gd name="T119" fmla="*/ 6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" h="81">
                  <a:moveTo>
                    <a:pt x="21" y="20"/>
                  </a:moveTo>
                  <a:cubicBezTo>
                    <a:pt x="26" y="17"/>
                    <a:pt x="34" y="19"/>
                    <a:pt x="40" y="20"/>
                  </a:cubicBezTo>
                  <a:cubicBezTo>
                    <a:pt x="41" y="27"/>
                    <a:pt x="41" y="32"/>
                    <a:pt x="38" y="38"/>
                  </a:cubicBezTo>
                  <a:cubicBezTo>
                    <a:pt x="39" y="43"/>
                    <a:pt x="41" y="48"/>
                    <a:pt x="44" y="52"/>
                  </a:cubicBezTo>
                  <a:cubicBezTo>
                    <a:pt x="45" y="52"/>
                    <a:pt x="46" y="53"/>
                    <a:pt x="47" y="52"/>
                  </a:cubicBezTo>
                  <a:cubicBezTo>
                    <a:pt x="50" y="54"/>
                    <a:pt x="54" y="55"/>
                    <a:pt x="54" y="60"/>
                  </a:cubicBezTo>
                  <a:cubicBezTo>
                    <a:pt x="55" y="61"/>
                    <a:pt x="55" y="62"/>
                    <a:pt x="55" y="64"/>
                  </a:cubicBezTo>
                  <a:cubicBezTo>
                    <a:pt x="54" y="67"/>
                    <a:pt x="53" y="69"/>
                    <a:pt x="51" y="72"/>
                  </a:cubicBezTo>
                  <a:cubicBezTo>
                    <a:pt x="49" y="74"/>
                    <a:pt x="48" y="75"/>
                    <a:pt x="45" y="77"/>
                  </a:cubicBezTo>
                  <a:cubicBezTo>
                    <a:pt x="41" y="79"/>
                    <a:pt x="35" y="81"/>
                    <a:pt x="31" y="80"/>
                  </a:cubicBezTo>
                  <a:cubicBezTo>
                    <a:pt x="29" y="79"/>
                    <a:pt x="27" y="77"/>
                    <a:pt x="26" y="74"/>
                  </a:cubicBezTo>
                  <a:cubicBezTo>
                    <a:pt x="24" y="69"/>
                    <a:pt x="26" y="64"/>
                    <a:pt x="29" y="60"/>
                  </a:cubicBezTo>
                  <a:cubicBezTo>
                    <a:pt x="26" y="57"/>
                    <a:pt x="22" y="54"/>
                    <a:pt x="19" y="50"/>
                  </a:cubicBezTo>
                  <a:cubicBezTo>
                    <a:pt x="14" y="47"/>
                    <a:pt x="7" y="45"/>
                    <a:pt x="3" y="40"/>
                  </a:cubicBezTo>
                  <a:cubicBezTo>
                    <a:pt x="5" y="33"/>
                    <a:pt x="9" y="27"/>
                    <a:pt x="15" y="23"/>
                  </a:cubicBezTo>
                  <a:cubicBezTo>
                    <a:pt x="11" y="20"/>
                    <a:pt x="10" y="14"/>
                    <a:pt x="6" y="11"/>
                  </a:cubicBezTo>
                  <a:cubicBezTo>
                    <a:pt x="6" y="8"/>
                    <a:pt x="0" y="2"/>
                    <a:pt x="4" y="0"/>
                  </a:cubicBezTo>
                  <a:cubicBezTo>
                    <a:pt x="10" y="7"/>
                    <a:pt x="14" y="14"/>
                    <a:pt x="21" y="20"/>
                  </a:cubicBezTo>
                  <a:close/>
                  <a:moveTo>
                    <a:pt x="16" y="22"/>
                  </a:moveTo>
                  <a:cubicBezTo>
                    <a:pt x="17" y="22"/>
                    <a:pt x="18" y="21"/>
                    <a:pt x="19" y="21"/>
                  </a:cubicBezTo>
                  <a:cubicBezTo>
                    <a:pt x="14" y="15"/>
                    <a:pt x="10" y="9"/>
                    <a:pt x="5" y="4"/>
                  </a:cubicBezTo>
                  <a:cubicBezTo>
                    <a:pt x="8" y="11"/>
                    <a:pt x="12" y="17"/>
                    <a:pt x="16" y="22"/>
                  </a:cubicBezTo>
                  <a:close/>
                  <a:moveTo>
                    <a:pt x="36" y="21"/>
                  </a:moveTo>
                  <a:cubicBezTo>
                    <a:pt x="31" y="20"/>
                    <a:pt x="26" y="19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6" y="24"/>
                    <a:pt x="13" y="26"/>
                    <a:pt x="11" y="29"/>
                  </a:cubicBezTo>
                  <a:cubicBezTo>
                    <a:pt x="9" y="31"/>
                    <a:pt x="8" y="33"/>
                    <a:pt x="7" y="35"/>
                  </a:cubicBezTo>
                  <a:cubicBezTo>
                    <a:pt x="6" y="37"/>
                    <a:pt x="4" y="38"/>
                    <a:pt x="5" y="40"/>
                  </a:cubicBezTo>
                  <a:cubicBezTo>
                    <a:pt x="7" y="41"/>
                    <a:pt x="9" y="43"/>
                    <a:pt x="11" y="44"/>
                  </a:cubicBezTo>
                  <a:cubicBezTo>
                    <a:pt x="11" y="44"/>
                    <a:pt x="12" y="44"/>
                    <a:pt x="12" y="44"/>
                  </a:cubicBezTo>
                  <a:cubicBezTo>
                    <a:pt x="14" y="45"/>
                    <a:pt x="15" y="47"/>
                    <a:pt x="17" y="45"/>
                  </a:cubicBezTo>
                  <a:cubicBezTo>
                    <a:pt x="20" y="39"/>
                    <a:pt x="29" y="36"/>
                    <a:pt x="37" y="36"/>
                  </a:cubicBezTo>
                  <a:cubicBezTo>
                    <a:pt x="39" y="32"/>
                    <a:pt x="39" y="28"/>
                    <a:pt x="39" y="23"/>
                  </a:cubicBezTo>
                  <a:cubicBezTo>
                    <a:pt x="38" y="22"/>
                    <a:pt x="37" y="22"/>
                    <a:pt x="36" y="21"/>
                  </a:cubicBezTo>
                  <a:close/>
                  <a:moveTo>
                    <a:pt x="32" y="54"/>
                  </a:moveTo>
                  <a:cubicBezTo>
                    <a:pt x="31" y="53"/>
                    <a:pt x="29" y="50"/>
                    <a:pt x="29" y="48"/>
                  </a:cubicBezTo>
                  <a:cubicBezTo>
                    <a:pt x="31" y="50"/>
                    <a:pt x="33" y="53"/>
                    <a:pt x="34" y="56"/>
                  </a:cubicBezTo>
                  <a:cubicBezTo>
                    <a:pt x="37" y="55"/>
                    <a:pt x="39" y="53"/>
                    <a:pt x="42" y="53"/>
                  </a:cubicBezTo>
                  <a:cubicBezTo>
                    <a:pt x="39" y="48"/>
                    <a:pt x="39" y="42"/>
                    <a:pt x="36" y="38"/>
                  </a:cubicBezTo>
                  <a:cubicBezTo>
                    <a:pt x="28" y="37"/>
                    <a:pt x="21" y="41"/>
                    <a:pt x="19" y="46"/>
                  </a:cubicBezTo>
                  <a:cubicBezTo>
                    <a:pt x="21" y="51"/>
                    <a:pt x="27" y="55"/>
                    <a:pt x="30" y="59"/>
                  </a:cubicBezTo>
                  <a:cubicBezTo>
                    <a:pt x="31" y="58"/>
                    <a:pt x="32" y="58"/>
                    <a:pt x="32" y="57"/>
                  </a:cubicBezTo>
                  <a:cubicBezTo>
                    <a:pt x="31" y="54"/>
                    <a:pt x="28" y="53"/>
                    <a:pt x="27" y="49"/>
                  </a:cubicBezTo>
                  <a:cubicBezTo>
                    <a:pt x="29" y="51"/>
                    <a:pt x="30" y="53"/>
                    <a:pt x="32" y="54"/>
                  </a:cubicBezTo>
                  <a:close/>
                  <a:moveTo>
                    <a:pt x="53" y="59"/>
                  </a:moveTo>
                  <a:cubicBezTo>
                    <a:pt x="51" y="58"/>
                    <a:pt x="50" y="55"/>
                    <a:pt x="48" y="54"/>
                  </a:cubicBezTo>
                  <a:cubicBezTo>
                    <a:pt x="46" y="54"/>
                    <a:pt x="42" y="54"/>
                    <a:pt x="40" y="54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6" y="57"/>
                    <a:pt x="32" y="58"/>
                    <a:pt x="31" y="61"/>
                  </a:cubicBezTo>
                  <a:cubicBezTo>
                    <a:pt x="31" y="61"/>
                    <a:pt x="31" y="61"/>
                    <a:pt x="30" y="61"/>
                  </a:cubicBezTo>
                  <a:cubicBezTo>
                    <a:pt x="28" y="65"/>
                    <a:pt x="25" y="72"/>
                    <a:pt x="29" y="75"/>
                  </a:cubicBezTo>
                  <a:cubicBezTo>
                    <a:pt x="29" y="74"/>
                    <a:pt x="29" y="73"/>
                    <a:pt x="29" y="71"/>
                  </a:cubicBezTo>
                  <a:cubicBezTo>
                    <a:pt x="30" y="68"/>
                    <a:pt x="34" y="64"/>
                    <a:pt x="37" y="62"/>
                  </a:cubicBezTo>
                  <a:cubicBezTo>
                    <a:pt x="42" y="58"/>
                    <a:pt x="50" y="57"/>
                    <a:pt x="53" y="64"/>
                  </a:cubicBezTo>
                  <a:cubicBezTo>
                    <a:pt x="53" y="62"/>
                    <a:pt x="53" y="61"/>
                    <a:pt x="53" y="59"/>
                  </a:cubicBezTo>
                  <a:close/>
                  <a:moveTo>
                    <a:pt x="52" y="67"/>
                  </a:moveTo>
                  <a:cubicBezTo>
                    <a:pt x="52" y="65"/>
                    <a:pt x="51" y="63"/>
                    <a:pt x="50" y="62"/>
                  </a:cubicBezTo>
                  <a:cubicBezTo>
                    <a:pt x="42" y="57"/>
                    <a:pt x="26" y="70"/>
                    <a:pt x="32" y="78"/>
                  </a:cubicBezTo>
                  <a:cubicBezTo>
                    <a:pt x="41" y="79"/>
                    <a:pt x="49" y="74"/>
                    <a:pt x="52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EA07BC-4755-4BDA-B102-9FAE1768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5" y="1625678"/>
            <a:ext cx="11246989" cy="5075662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D0422789-0851-445D-8562-6A7C62E1EE3C}"/>
              </a:ext>
            </a:extLst>
          </p:cNvPr>
          <p:cNvSpPr txBox="1"/>
          <p:nvPr/>
        </p:nvSpPr>
        <p:spPr>
          <a:xfrm>
            <a:off x="176886" y="0"/>
            <a:ext cx="118382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13. GIAO LƯU THƯƠNG MẠI VÀ VĂN HÓA Ở  ĐÔNG NAM Á TỪ ĐẦU CÔNG NGUYÊN ĐẾN THẾ KỈ X</a:t>
            </a:r>
            <a:endParaRPr lang="zh-CN" altLang="en-US" sz="3400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EAF5F4E-58EA-C896-3E16-12B49A215ADF}"/>
              </a:ext>
            </a:extLst>
          </p:cNvPr>
          <p:cNvSpPr txBox="1"/>
          <p:nvPr/>
        </p:nvSpPr>
        <p:spPr>
          <a:xfrm>
            <a:off x="253391" y="1029273"/>
            <a:ext cx="913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lang="zh-CN" altLang="en-US" sz="3200" b="1" dirty="0">
              <a:latin typeface="Cambria" panose="02040503050406030204" pitchFamily="18" charset="0"/>
              <a:ea typeface="字魂59号-创粗黑" panose="00000500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0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师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1389</Words>
  <Application>Microsoft Office PowerPoint</Application>
  <PresentationFormat>Widescreen</PresentationFormat>
  <Paragraphs>175</Paragraphs>
  <Slides>30</Slides>
  <Notes>14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等线</vt:lpstr>
      <vt:lpstr>Roboto Condensed Light</vt:lpstr>
      <vt:lpstr>等线 Light</vt:lpstr>
      <vt:lpstr>Cambria</vt:lpstr>
      <vt:lpstr>Arial</vt:lpstr>
      <vt:lpstr>.VnTime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教师</dc:title>
  <dc:creator>Vagun Vagun</dc:creator>
  <cp:lastModifiedBy>thanh phan</cp:lastModifiedBy>
  <cp:revision>62</cp:revision>
  <dcterms:created xsi:type="dcterms:W3CDTF">2019-08-06T03:48:40Z</dcterms:created>
  <dcterms:modified xsi:type="dcterms:W3CDTF">2024-01-25T14:16:10Z</dcterms:modified>
</cp:coreProperties>
</file>