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10"/>
  </p:notesMasterIdLst>
  <p:sldIdLst>
    <p:sldId id="287" r:id="rId2"/>
    <p:sldId id="311" r:id="rId3"/>
    <p:sldId id="313" r:id="rId4"/>
    <p:sldId id="312" r:id="rId5"/>
    <p:sldId id="317" r:id="rId6"/>
    <p:sldId id="316" r:id="rId7"/>
    <p:sldId id="315" r:id="rId8"/>
    <p:sldId id="314" r:id="rId9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800000"/>
    <a:srgbClr val="000066"/>
    <a:srgbClr val="660066"/>
    <a:srgbClr val="000099"/>
    <a:srgbClr val="003300"/>
    <a:srgbClr val="663300"/>
    <a:srgbClr val="660033"/>
    <a:srgbClr val="003366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15FF5-9C4F-461C-8EEA-F1CEA0235331}" type="datetimeFigureOut">
              <a:rPr lang="en-US" smtClean="0"/>
              <a:pPr/>
              <a:t>12/19/2019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78EF7-D96C-4F01-A287-34ED4AA42E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98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34B6-E148-4460-824F-A919506D20C3}" type="datetimeFigureOut">
              <a:rPr lang="vi-VN" smtClean="0"/>
              <a:pPr/>
              <a:t>19/12/2019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8BF6-540F-41B9-9BAA-6C68F7FE37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03626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34B6-E148-4460-824F-A919506D20C3}" type="datetimeFigureOut">
              <a:rPr lang="vi-VN" smtClean="0"/>
              <a:pPr/>
              <a:t>19/12/2019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8BF6-540F-41B9-9BAA-6C68F7FE37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3886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34B6-E148-4460-824F-A919506D20C3}" type="datetimeFigureOut">
              <a:rPr lang="vi-VN" smtClean="0"/>
              <a:pPr/>
              <a:t>19/12/2019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8BF6-540F-41B9-9BAA-6C68F7FE37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52086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34B6-E148-4460-824F-A919506D20C3}" type="datetimeFigureOut">
              <a:rPr lang="vi-VN" smtClean="0"/>
              <a:pPr/>
              <a:t>19/12/2019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8BF6-540F-41B9-9BAA-6C68F7FE37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9888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34B6-E148-4460-824F-A919506D20C3}" type="datetimeFigureOut">
              <a:rPr lang="vi-VN" smtClean="0"/>
              <a:pPr/>
              <a:t>19/12/2019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8BF6-540F-41B9-9BAA-6C68F7FE37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5369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34B6-E148-4460-824F-A919506D20C3}" type="datetimeFigureOut">
              <a:rPr lang="vi-VN" smtClean="0"/>
              <a:pPr/>
              <a:t>19/12/2019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8BF6-540F-41B9-9BAA-6C68F7FE37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92510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34B6-E148-4460-824F-A919506D20C3}" type="datetimeFigureOut">
              <a:rPr lang="vi-VN" smtClean="0"/>
              <a:pPr/>
              <a:t>19/12/2019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8BF6-540F-41B9-9BAA-6C68F7FE37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59751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34B6-E148-4460-824F-A919506D20C3}" type="datetimeFigureOut">
              <a:rPr lang="vi-VN" smtClean="0"/>
              <a:pPr/>
              <a:t>19/12/2019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8BF6-540F-41B9-9BAA-6C68F7FE37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4931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34B6-E148-4460-824F-A919506D20C3}" type="datetimeFigureOut">
              <a:rPr lang="vi-VN" smtClean="0"/>
              <a:pPr/>
              <a:t>19/12/2019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8BF6-540F-41B9-9BAA-6C68F7FE37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00931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34B6-E148-4460-824F-A919506D20C3}" type="datetimeFigureOut">
              <a:rPr lang="vi-VN" smtClean="0"/>
              <a:pPr/>
              <a:t>19/12/2019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8BF6-540F-41B9-9BAA-6C68F7FE37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497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34B6-E148-4460-824F-A919506D20C3}" type="datetimeFigureOut">
              <a:rPr lang="vi-VN" smtClean="0"/>
              <a:pPr/>
              <a:t>19/12/2019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8BF6-540F-41B9-9BAA-6C68F7FE37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88938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D34B6-E148-4460-824F-A919506D20C3}" type="datetimeFigureOut">
              <a:rPr lang="vi-VN" smtClean="0"/>
              <a:pPr/>
              <a:t>19/12/2019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A8BF6-540F-41B9-9BAA-6C68F7FE37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7074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B&#7840;N%20X&#7916;%20L&#221;%20PIN%20&#272;&#7896;C%20H&#7840;I%20TH&#7870;%20N&#192;O-.mp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&#7890;%20S&#416;%20NH&#211;M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phi&#7871;u%20s&#7889;%201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phi&#7871;u%20s&#7889;%202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phi&#7871;u%20s&#7889;%202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hlinkClick r:id="rId2" action="ppaction://hlinkfile"/>
          </p:cNvPr>
          <p:cNvSpPr/>
          <p:nvPr/>
        </p:nvSpPr>
        <p:spPr>
          <a:xfrm>
            <a:off x="1814384" y="1371600"/>
            <a:ext cx="5334000" cy="37338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CÁC EM XEM VDEO CILP SAU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413259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4"/>
          <p:cNvSpPr/>
          <p:nvPr/>
        </p:nvSpPr>
        <p:spPr>
          <a:xfrm>
            <a:off x="685800" y="807552"/>
            <a:ext cx="7543800" cy="23083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vi-VN" sz="4800" b="1" i="1" u="sng" dirty="0"/>
              <a:t>CHỦ </a:t>
            </a:r>
            <a:r>
              <a:rPr lang="vi-VN" sz="4800" b="1" i="1" u="sng" dirty="0" smtClean="0"/>
              <a:t>ĐỀ </a:t>
            </a:r>
            <a:r>
              <a:rPr lang="vi-VN" sz="4800" b="1" u="sng" dirty="0" smtClean="0"/>
              <a:t> </a:t>
            </a:r>
            <a:endParaRPr lang="en-US" sz="4800" b="1" u="sng" dirty="0" smtClean="0"/>
          </a:p>
          <a:p>
            <a:pPr algn="ctr"/>
            <a:r>
              <a:rPr lang="en-US" sz="4800" b="1" dirty="0" smtClean="0">
                <a:solidFill>
                  <a:srgbClr val="002060"/>
                </a:solidFill>
              </a:rPr>
              <a:t>TẠO </a:t>
            </a:r>
            <a:r>
              <a:rPr lang="en-US" sz="4800" b="1" dirty="0">
                <a:solidFill>
                  <a:srgbClr val="002060"/>
                </a:solidFill>
              </a:rPr>
              <a:t>NGUỒN ĐIỆN TỪ RAU CỦ QUẢ</a:t>
            </a:r>
          </a:p>
        </p:txBody>
      </p:sp>
    </p:spTree>
    <p:extLst>
      <p:ext uri="{BB962C8B-B14F-4D97-AF65-F5344CB8AC3E}">
        <p14:creationId xmlns:p14="http://schemas.microsoft.com/office/powerpoint/2010/main" val="216094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275865"/>
              </p:ext>
            </p:extLst>
          </p:nvPr>
        </p:nvGraphicFramePr>
        <p:xfrm>
          <a:off x="381000" y="685800"/>
          <a:ext cx="8305800" cy="55584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93779"/>
                <a:gridCol w="3512021"/>
              </a:tblGrid>
              <a:tr h="4318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 err="1">
                          <a:effectLst/>
                        </a:rPr>
                        <a:t>Hoạt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động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chính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78" marR="54778" marT="54778" marB="54778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 err="1">
                          <a:effectLst/>
                        </a:rPr>
                        <a:t>Thời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lượng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78" marR="54778" marT="54778" marB="54778"/>
                </a:tc>
              </a:tr>
              <a:tr h="7378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 err="1">
                          <a:effectLst/>
                        </a:rPr>
                        <a:t>Hoạt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động</a:t>
                      </a:r>
                      <a:r>
                        <a:rPr lang="en-US" sz="2400" dirty="0">
                          <a:effectLst/>
                        </a:rPr>
                        <a:t> 1: </a:t>
                      </a:r>
                      <a:r>
                        <a:rPr lang="en-US" sz="2400" dirty="0" err="1">
                          <a:effectLst/>
                        </a:rPr>
                        <a:t>Giao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nhiệm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vụ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dự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án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78" marR="54778" marT="54778" marB="54778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100"/>
                        </a:spcBef>
                        <a:spcAft>
                          <a:spcPts val="300"/>
                        </a:spcAft>
                      </a:pPr>
                      <a:r>
                        <a:rPr lang="vi-VN" sz="2400" dirty="0">
                          <a:effectLst/>
                        </a:rPr>
                        <a:t>15 phút</a:t>
                      </a:r>
                      <a:endParaRPr lang="en-US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778" marR="54778" marT="54778" marB="54778"/>
                </a:tc>
              </a:tr>
              <a:tr h="8417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 err="1">
                          <a:effectLst/>
                        </a:rPr>
                        <a:t>Hoạt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động</a:t>
                      </a:r>
                      <a:r>
                        <a:rPr lang="en-US" sz="2400" dirty="0">
                          <a:effectLst/>
                        </a:rPr>
                        <a:t> 2: </a:t>
                      </a:r>
                      <a:r>
                        <a:rPr lang="en-US" sz="2400" dirty="0" err="1">
                          <a:effectLst/>
                        </a:rPr>
                        <a:t>Nghiên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cứu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kiến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thức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nền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tạo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dòng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điện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78" marR="54778" marT="54778" marB="54778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100"/>
                        </a:spcBef>
                        <a:spcAft>
                          <a:spcPts val="300"/>
                        </a:spcAft>
                      </a:pPr>
                      <a:r>
                        <a:rPr lang="vi-VN" sz="2400" dirty="0" smtClean="0">
                          <a:effectLst/>
                        </a:rPr>
                        <a:t>10</a:t>
                      </a:r>
                      <a:r>
                        <a:rPr lang="en-US" sz="2400" dirty="0" smtClean="0">
                          <a:effectLst/>
                        </a:rPr>
                        <a:t> - 15</a:t>
                      </a:r>
                      <a:r>
                        <a:rPr lang="vi-VN" sz="2400" dirty="0" smtClean="0">
                          <a:effectLst/>
                        </a:rPr>
                        <a:t> </a:t>
                      </a:r>
                      <a:r>
                        <a:rPr lang="vi-VN" sz="2400" dirty="0">
                          <a:effectLst/>
                        </a:rPr>
                        <a:t>phút ( kèm tài liệu)</a:t>
                      </a:r>
                      <a:endParaRPr lang="en-US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778" marR="54778" marT="54778" marB="54778"/>
                </a:tc>
              </a:tr>
              <a:tr h="13794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 err="1">
                          <a:effectLst/>
                        </a:rPr>
                        <a:t>Hoạt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động</a:t>
                      </a:r>
                      <a:r>
                        <a:rPr lang="en-US" sz="2400" dirty="0">
                          <a:effectLst/>
                        </a:rPr>
                        <a:t> 3: </a:t>
                      </a:r>
                      <a:r>
                        <a:rPr lang="en-US" sz="2400" dirty="0" err="1">
                          <a:effectLst/>
                        </a:rPr>
                        <a:t>Thí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nghiệm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kiểm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tra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vận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hành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thử</a:t>
                      </a:r>
                      <a:r>
                        <a:rPr lang="en-US" sz="2400" dirty="0">
                          <a:effectLst/>
                        </a:rPr>
                        <a:t>. </a:t>
                      </a:r>
                      <a:r>
                        <a:rPr lang="en-US" sz="2400" dirty="0" err="1">
                          <a:effectLst/>
                        </a:rPr>
                        <a:t>Vẽ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sơ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đồ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nguyên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lí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>
                          <a:effectLst/>
                        </a:rPr>
                        <a:t> - </a:t>
                      </a:r>
                      <a:r>
                        <a:rPr lang="en-US" sz="2400" dirty="0" err="1">
                          <a:effectLst/>
                        </a:rPr>
                        <a:t>Báo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cáo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phương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án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thiết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kê</a:t>
                      </a:r>
                      <a:r>
                        <a:rPr lang="en-US" sz="2400" dirty="0">
                          <a:effectLst/>
                        </a:rPr>
                        <a:t>́ 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78" marR="54778" marT="54778" marB="54778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10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40- 45</a:t>
                      </a:r>
                      <a:r>
                        <a:rPr lang="vi-VN" sz="2400" dirty="0" smtClean="0">
                          <a:effectLst/>
                        </a:rPr>
                        <a:t> </a:t>
                      </a:r>
                      <a:r>
                        <a:rPr lang="vi-VN" sz="2400" dirty="0">
                          <a:effectLst/>
                        </a:rPr>
                        <a:t>phút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100"/>
                        </a:spcBef>
                        <a:spcAft>
                          <a:spcPts val="300"/>
                        </a:spcAft>
                      </a:pPr>
                      <a:r>
                        <a:rPr lang="vi-VN" sz="2400" dirty="0" smtClean="0">
                          <a:effectLst/>
                        </a:rPr>
                        <a:t>15 </a:t>
                      </a:r>
                      <a:r>
                        <a:rPr lang="vi-VN" sz="2400" dirty="0">
                          <a:effectLst/>
                        </a:rPr>
                        <a:t>phút</a:t>
                      </a:r>
                      <a:endParaRPr lang="en-US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778" marR="54778" marT="54778" marB="54778"/>
                </a:tc>
              </a:tr>
              <a:tr h="8454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 err="1">
                          <a:effectLst/>
                        </a:rPr>
                        <a:t>Hoạt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động</a:t>
                      </a:r>
                      <a:r>
                        <a:rPr lang="en-US" sz="2400" dirty="0">
                          <a:effectLst/>
                        </a:rPr>
                        <a:t> 4: </a:t>
                      </a:r>
                      <a:r>
                        <a:rPr lang="en-US" sz="2400" dirty="0" err="1">
                          <a:effectLst/>
                        </a:rPr>
                        <a:t>Chê</a:t>
                      </a:r>
                      <a:r>
                        <a:rPr lang="en-US" sz="2400" dirty="0">
                          <a:effectLst/>
                        </a:rPr>
                        <a:t>́ </a:t>
                      </a:r>
                      <a:r>
                        <a:rPr lang="en-US" sz="2400" dirty="0" err="1">
                          <a:effectLst/>
                        </a:rPr>
                        <a:t>tạo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thư</a:t>
                      </a:r>
                      <a:r>
                        <a:rPr lang="en-US" sz="2400" dirty="0">
                          <a:effectLst/>
                        </a:rPr>
                        <a:t>̉ </a:t>
                      </a:r>
                      <a:r>
                        <a:rPr lang="en-US" sz="2400" dirty="0" err="1">
                          <a:effectLst/>
                        </a:rPr>
                        <a:t>nghiệm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sản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phẩm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78" marR="54778" marT="54778" marB="54778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100"/>
                        </a:spcBef>
                        <a:spcAft>
                          <a:spcPts val="300"/>
                        </a:spcAft>
                      </a:pPr>
                      <a:r>
                        <a:rPr lang="vi-VN" sz="2400" dirty="0">
                          <a:effectLst/>
                        </a:rPr>
                        <a:t>1 tuần (HS tự làm ở nhà theo nhóm).</a:t>
                      </a:r>
                      <a:endParaRPr lang="en-US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778" marR="54778" marT="54778" marB="54778"/>
                </a:tc>
              </a:tr>
              <a:tr h="7413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</a:rPr>
                        <a:t>Hoạt động 5: Triển lãm, giới thiệu sản phẩm.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78" marR="54778" marT="54778" marB="54778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100"/>
                        </a:spcBef>
                        <a:spcAft>
                          <a:spcPts val="300"/>
                        </a:spcAft>
                      </a:pPr>
                      <a:r>
                        <a:rPr lang="vi-VN" sz="2400" dirty="0">
                          <a:effectLst/>
                        </a:rPr>
                        <a:t>Tiết 3</a:t>
                      </a:r>
                      <a:endParaRPr lang="en-US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778" marR="54778" marT="54778" marB="54778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66800" y="105489"/>
            <a:ext cx="5943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892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HOẠCH TRIỂN KHAI DỰ ÁN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889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1">
            <a:hlinkClick r:id="rId2" action="ppaction://hlinkfile"/>
          </p:cNvPr>
          <p:cNvSpPr/>
          <p:nvPr/>
        </p:nvSpPr>
        <p:spPr>
          <a:xfrm>
            <a:off x="8077200" y="1066800"/>
            <a:ext cx="914400" cy="76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accent6"/>
                </a:solidFill>
              </a:rPr>
              <a:t>Hồ</a:t>
            </a:r>
            <a:r>
              <a:rPr lang="en-US" b="1" dirty="0" smtClean="0">
                <a:solidFill>
                  <a:schemeClr val="accent6"/>
                </a:solidFill>
              </a:rPr>
              <a:t> </a:t>
            </a:r>
            <a:r>
              <a:rPr lang="en-US" b="1" dirty="0" err="1" smtClean="0">
                <a:solidFill>
                  <a:schemeClr val="accent6"/>
                </a:solidFill>
              </a:rPr>
              <a:t>sơ</a:t>
            </a:r>
            <a:endParaRPr lang="en-U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94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4">
            <a:hlinkClick r:id="rId2" action="ppaction://hlinkfile"/>
          </p:cNvPr>
          <p:cNvSpPr/>
          <p:nvPr/>
        </p:nvSpPr>
        <p:spPr>
          <a:xfrm>
            <a:off x="685800" y="381000"/>
            <a:ext cx="7543800" cy="24245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b="1" i="1" u="sng" dirty="0" err="1" smtClean="0"/>
              <a:t>Hoạt</a:t>
            </a:r>
            <a:r>
              <a:rPr lang="en-US" sz="4800" b="1" i="1" u="sng" dirty="0" smtClean="0"/>
              <a:t> </a:t>
            </a:r>
            <a:r>
              <a:rPr lang="en-US" sz="4800" b="1" i="1" u="sng" dirty="0" err="1" smtClean="0"/>
              <a:t>động</a:t>
            </a:r>
            <a:r>
              <a:rPr lang="en-US" sz="4800" b="1" i="1" u="sng" dirty="0" smtClean="0"/>
              <a:t> 2</a:t>
            </a:r>
            <a:endParaRPr lang="en-US" sz="4800" b="1" u="sng" dirty="0" smtClean="0"/>
          </a:p>
          <a:p>
            <a:pPr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sz="4800" dirty="0" err="1"/>
              <a:t>Nghiên</a:t>
            </a:r>
            <a:r>
              <a:rPr lang="en-US" sz="4800" dirty="0"/>
              <a:t> </a:t>
            </a:r>
            <a:r>
              <a:rPr lang="en-US" sz="4800" dirty="0" err="1"/>
              <a:t>cứu</a:t>
            </a:r>
            <a:r>
              <a:rPr lang="en-US" sz="4800" dirty="0"/>
              <a:t> </a:t>
            </a:r>
            <a:r>
              <a:rPr lang="en-US" sz="4800" dirty="0" err="1"/>
              <a:t>kiến</a:t>
            </a:r>
            <a:r>
              <a:rPr lang="en-US" sz="4800" dirty="0"/>
              <a:t> </a:t>
            </a:r>
            <a:r>
              <a:rPr lang="en-US" sz="4800" dirty="0" err="1"/>
              <a:t>thức</a:t>
            </a:r>
            <a:r>
              <a:rPr lang="en-US" sz="4800" dirty="0"/>
              <a:t> </a:t>
            </a:r>
            <a:r>
              <a:rPr lang="en-US" sz="4800" dirty="0" err="1"/>
              <a:t>nền</a:t>
            </a:r>
            <a:r>
              <a:rPr lang="en-US" sz="4800" dirty="0"/>
              <a:t> </a:t>
            </a:r>
            <a:r>
              <a:rPr lang="en-US" sz="4800" dirty="0" err="1"/>
              <a:t>tạo</a:t>
            </a:r>
            <a:r>
              <a:rPr lang="en-US" sz="4800" dirty="0"/>
              <a:t> </a:t>
            </a:r>
            <a:r>
              <a:rPr lang="en-US" sz="4800" dirty="0" err="1"/>
              <a:t>ra</a:t>
            </a:r>
            <a:r>
              <a:rPr lang="en-US" sz="4800" dirty="0"/>
              <a:t> </a:t>
            </a:r>
            <a:r>
              <a:rPr lang="en-US" sz="4800" dirty="0" err="1"/>
              <a:t>dòng</a:t>
            </a:r>
            <a:r>
              <a:rPr lang="en-US" sz="4800" dirty="0"/>
              <a:t> </a:t>
            </a:r>
            <a:r>
              <a:rPr lang="en-US" sz="4800" dirty="0" err="1"/>
              <a:t>điện</a:t>
            </a:r>
            <a:endParaRPr lang="en-US" sz="4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6094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4">
            <a:hlinkClick r:id="rId2" action="ppaction://hlinkfile"/>
          </p:cNvPr>
          <p:cNvSpPr/>
          <p:nvPr/>
        </p:nvSpPr>
        <p:spPr>
          <a:xfrm>
            <a:off x="685800" y="381000"/>
            <a:ext cx="7543800" cy="37856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b="1" i="1" u="sng" dirty="0" err="1" smtClean="0"/>
              <a:t>Hoạt</a:t>
            </a:r>
            <a:r>
              <a:rPr lang="en-US" sz="4800" b="1" i="1" u="sng" dirty="0" smtClean="0"/>
              <a:t> </a:t>
            </a:r>
            <a:r>
              <a:rPr lang="en-US" sz="4800" b="1" i="1" u="sng" dirty="0" err="1" smtClean="0"/>
              <a:t>động</a:t>
            </a:r>
            <a:r>
              <a:rPr lang="en-US" sz="4800" b="1" i="1" u="sng" dirty="0" smtClean="0"/>
              <a:t> 3</a:t>
            </a:r>
            <a:endParaRPr lang="en-US" sz="4800" b="1" u="sng" dirty="0" smtClean="0"/>
          </a:p>
          <a:p>
            <a:r>
              <a:rPr lang="en-US" sz="4800" dirty="0" err="1"/>
              <a:t>Hoạt</a:t>
            </a:r>
            <a:r>
              <a:rPr lang="en-US" sz="4800" dirty="0"/>
              <a:t> </a:t>
            </a:r>
            <a:r>
              <a:rPr lang="en-US" sz="4800" dirty="0" err="1"/>
              <a:t>động</a:t>
            </a:r>
            <a:r>
              <a:rPr lang="en-US" sz="4800" dirty="0"/>
              <a:t> 3: </a:t>
            </a:r>
            <a:r>
              <a:rPr lang="en-US" sz="4800" dirty="0" err="1"/>
              <a:t>Thí</a:t>
            </a:r>
            <a:r>
              <a:rPr lang="en-US" sz="4800" dirty="0"/>
              <a:t> </a:t>
            </a:r>
            <a:r>
              <a:rPr lang="en-US" sz="4800" dirty="0" err="1"/>
              <a:t>nghiệm</a:t>
            </a:r>
            <a:r>
              <a:rPr lang="en-US" sz="4800" dirty="0"/>
              <a:t> </a:t>
            </a:r>
            <a:r>
              <a:rPr lang="en-US" sz="4800" dirty="0" err="1"/>
              <a:t>kiểm</a:t>
            </a:r>
            <a:r>
              <a:rPr lang="en-US" sz="4800" dirty="0"/>
              <a:t> </a:t>
            </a:r>
            <a:r>
              <a:rPr lang="en-US" sz="4800" dirty="0" err="1"/>
              <a:t>tra</a:t>
            </a:r>
            <a:r>
              <a:rPr lang="en-US" sz="4800" dirty="0"/>
              <a:t>, </a:t>
            </a:r>
            <a:r>
              <a:rPr lang="en-US" sz="4800" dirty="0" err="1"/>
              <a:t>vận</a:t>
            </a:r>
            <a:r>
              <a:rPr lang="en-US" sz="4800" dirty="0"/>
              <a:t> </a:t>
            </a:r>
            <a:r>
              <a:rPr lang="en-US" sz="4800" dirty="0" err="1"/>
              <a:t>hành</a:t>
            </a:r>
            <a:r>
              <a:rPr lang="en-US" sz="4800" dirty="0"/>
              <a:t> </a:t>
            </a:r>
            <a:r>
              <a:rPr lang="en-US" sz="4800" dirty="0" err="1"/>
              <a:t>thử</a:t>
            </a:r>
            <a:r>
              <a:rPr lang="en-US" sz="4800" dirty="0"/>
              <a:t>. </a:t>
            </a:r>
            <a:r>
              <a:rPr lang="en-US" sz="4800" dirty="0" err="1"/>
              <a:t>Vẽ</a:t>
            </a:r>
            <a:r>
              <a:rPr lang="en-US" sz="4800" dirty="0"/>
              <a:t> </a:t>
            </a:r>
            <a:r>
              <a:rPr lang="en-US" sz="4800" dirty="0" err="1"/>
              <a:t>sơ</a:t>
            </a:r>
            <a:r>
              <a:rPr lang="en-US" sz="4800" dirty="0"/>
              <a:t> </a:t>
            </a:r>
            <a:r>
              <a:rPr lang="en-US" sz="4800" dirty="0" err="1"/>
              <a:t>đồ</a:t>
            </a:r>
            <a:r>
              <a:rPr lang="en-US" sz="4800" dirty="0"/>
              <a:t> </a:t>
            </a:r>
            <a:r>
              <a:rPr lang="en-US" sz="4800" dirty="0" err="1"/>
              <a:t>nguyên</a:t>
            </a:r>
            <a:r>
              <a:rPr lang="en-US" sz="4800" dirty="0"/>
              <a:t> </a:t>
            </a:r>
            <a:r>
              <a:rPr lang="en-US" sz="4800" dirty="0" err="1"/>
              <a:t>lí</a:t>
            </a:r>
            <a:endParaRPr lang="en-US" sz="4800" dirty="0"/>
          </a:p>
          <a:p>
            <a:r>
              <a:rPr lang="en-US" sz="4800" dirty="0"/>
              <a:t> - </a:t>
            </a:r>
            <a:r>
              <a:rPr lang="en-US" sz="4800" dirty="0" err="1"/>
              <a:t>Báo</a:t>
            </a:r>
            <a:r>
              <a:rPr lang="en-US" sz="4800" dirty="0"/>
              <a:t> </a:t>
            </a:r>
            <a:r>
              <a:rPr lang="en-US" sz="4800" dirty="0" err="1"/>
              <a:t>cáo</a:t>
            </a:r>
            <a:r>
              <a:rPr lang="en-US" sz="4800" dirty="0"/>
              <a:t> </a:t>
            </a:r>
            <a:r>
              <a:rPr lang="en-US" sz="4800" dirty="0" err="1"/>
              <a:t>phương</a:t>
            </a:r>
            <a:r>
              <a:rPr lang="en-US" sz="4800" dirty="0"/>
              <a:t> </a:t>
            </a:r>
            <a:r>
              <a:rPr lang="en-US" sz="4800" dirty="0" err="1"/>
              <a:t>án</a:t>
            </a:r>
            <a:r>
              <a:rPr lang="en-US" sz="4800" dirty="0"/>
              <a:t> </a:t>
            </a:r>
            <a:r>
              <a:rPr lang="en-US" sz="4800" dirty="0" err="1"/>
              <a:t>thiết</a:t>
            </a:r>
            <a:r>
              <a:rPr lang="en-US" sz="4800" dirty="0"/>
              <a:t> </a:t>
            </a:r>
            <a:r>
              <a:rPr lang="en-US" sz="4800" dirty="0" err="1"/>
              <a:t>kê</a:t>
            </a:r>
            <a:r>
              <a:rPr lang="en-US" sz="4800" dirty="0"/>
              <a:t>́ </a:t>
            </a:r>
            <a:endParaRPr lang="en-US" sz="4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008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4">
            <a:hlinkClick r:id="rId2" action="ppaction://hlinkfile"/>
          </p:cNvPr>
          <p:cNvSpPr/>
          <p:nvPr/>
        </p:nvSpPr>
        <p:spPr>
          <a:xfrm>
            <a:off x="685800" y="381000"/>
            <a:ext cx="7543800" cy="30469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b="1" i="1" u="sng" dirty="0" err="1" smtClean="0"/>
              <a:t>Hoạt</a:t>
            </a:r>
            <a:r>
              <a:rPr lang="en-US" sz="4800" b="1" i="1" u="sng" dirty="0" smtClean="0"/>
              <a:t> </a:t>
            </a:r>
            <a:r>
              <a:rPr lang="en-US" sz="4800" b="1" i="1" u="sng" dirty="0" err="1" smtClean="0"/>
              <a:t>động</a:t>
            </a:r>
            <a:r>
              <a:rPr lang="en-US" sz="4800" b="1" i="1" u="sng" dirty="0" smtClean="0"/>
              <a:t> 4</a:t>
            </a:r>
            <a:endParaRPr lang="en-US" sz="4800" b="1" u="sng" dirty="0" smtClean="0"/>
          </a:p>
          <a:p>
            <a:pPr algn="ctr"/>
            <a:r>
              <a:rPr lang="en-US" sz="4800" dirty="0" err="1" smtClean="0"/>
              <a:t>Chế</a:t>
            </a:r>
            <a:r>
              <a:rPr lang="en-US" sz="4800" dirty="0" smtClean="0"/>
              <a:t> </a:t>
            </a:r>
            <a:r>
              <a:rPr lang="en-US" sz="4800" dirty="0" err="1" smtClean="0"/>
              <a:t>tạo</a:t>
            </a:r>
            <a:r>
              <a:rPr lang="en-US" sz="4800" dirty="0" smtClean="0"/>
              <a:t> </a:t>
            </a:r>
            <a:r>
              <a:rPr lang="en-US" sz="4800" dirty="0" err="1" smtClean="0"/>
              <a:t>thử</a:t>
            </a:r>
            <a:r>
              <a:rPr lang="en-US" sz="4800" dirty="0" smtClean="0"/>
              <a:t> </a:t>
            </a:r>
            <a:r>
              <a:rPr lang="en-US" sz="4800" dirty="0" err="1" smtClean="0"/>
              <a:t>nghiệm</a:t>
            </a:r>
            <a:r>
              <a:rPr lang="en-US" sz="4800" dirty="0" smtClean="0"/>
              <a:t> </a:t>
            </a:r>
            <a:r>
              <a:rPr lang="en-US" sz="4800" dirty="0" err="1" smtClean="0"/>
              <a:t>hoàn</a:t>
            </a:r>
            <a:r>
              <a:rPr lang="en-US" sz="4800" dirty="0" smtClean="0"/>
              <a:t> </a:t>
            </a:r>
            <a:r>
              <a:rPr lang="en-US" sz="4800" dirty="0" err="1" smtClean="0"/>
              <a:t>thành</a:t>
            </a:r>
            <a:r>
              <a:rPr lang="en-US" sz="4800" dirty="0" smtClean="0"/>
              <a:t> </a:t>
            </a:r>
            <a:r>
              <a:rPr lang="en-US" sz="4800" dirty="0" err="1" smtClean="0"/>
              <a:t>sản</a:t>
            </a:r>
            <a:r>
              <a:rPr lang="en-US" sz="4800" dirty="0" smtClean="0"/>
              <a:t> </a:t>
            </a:r>
            <a:r>
              <a:rPr lang="en-US" sz="4800" dirty="0" err="1" smtClean="0"/>
              <a:t>phẩm</a:t>
            </a:r>
            <a:r>
              <a:rPr lang="en-US" sz="4800" dirty="0" smtClean="0"/>
              <a:t> ( 1 </a:t>
            </a:r>
            <a:r>
              <a:rPr lang="en-US" sz="4800" dirty="0" err="1" smtClean="0"/>
              <a:t>tuần</a:t>
            </a:r>
            <a:r>
              <a:rPr lang="en-US" sz="4800" dirty="0" smtClean="0"/>
              <a:t> ở </a:t>
            </a:r>
            <a:r>
              <a:rPr lang="en-US" sz="4800" dirty="0" err="1" smtClean="0"/>
              <a:t>nhà</a:t>
            </a:r>
            <a:r>
              <a:rPr lang="en-US" sz="4800" dirty="0" smtClean="0"/>
              <a:t>) </a:t>
            </a:r>
            <a:endParaRPr lang="en-US" sz="4800" dirty="0">
              <a:ea typeface="Calibri"/>
              <a:cs typeface="Times New Roman"/>
            </a:endParaRPr>
          </a:p>
        </p:txBody>
      </p:sp>
      <p:sp>
        <p:nvSpPr>
          <p:cNvPr id="3" name="Hình chữ nhật 4">
            <a:hlinkClick r:id="rId2" action="ppaction://hlinkfile"/>
          </p:cNvPr>
          <p:cNvSpPr/>
          <p:nvPr/>
        </p:nvSpPr>
        <p:spPr>
          <a:xfrm>
            <a:off x="840259" y="3733800"/>
            <a:ext cx="7543800" cy="23083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b="1" i="1" u="sng" dirty="0" err="1" smtClean="0"/>
              <a:t>Hoạt</a:t>
            </a:r>
            <a:r>
              <a:rPr lang="en-US" sz="4800" b="1" i="1" u="sng" dirty="0" smtClean="0"/>
              <a:t> </a:t>
            </a:r>
            <a:r>
              <a:rPr lang="en-US" sz="4800" b="1" i="1" u="sng" dirty="0" err="1" smtClean="0"/>
              <a:t>động</a:t>
            </a:r>
            <a:r>
              <a:rPr lang="en-US" sz="4800" b="1" i="1" u="sng" dirty="0" smtClean="0"/>
              <a:t> 5</a:t>
            </a:r>
          </a:p>
          <a:p>
            <a:pPr algn="ctr"/>
            <a:r>
              <a:rPr lang="en-US" sz="4800" b="1" i="1" dirty="0" err="1" smtClean="0"/>
              <a:t>Triển</a:t>
            </a:r>
            <a:r>
              <a:rPr lang="en-US" sz="4800" b="1" i="1" dirty="0" smtClean="0"/>
              <a:t> </a:t>
            </a:r>
            <a:r>
              <a:rPr lang="en-US" sz="4800" b="1" i="1" dirty="0" err="1" smtClean="0"/>
              <a:t>lãm</a:t>
            </a:r>
            <a:r>
              <a:rPr lang="en-US" sz="4800" b="1" i="1" dirty="0" smtClean="0"/>
              <a:t> </a:t>
            </a:r>
            <a:r>
              <a:rPr lang="en-US" sz="4800" b="1" i="1" dirty="0" err="1" smtClean="0"/>
              <a:t>sản</a:t>
            </a:r>
            <a:r>
              <a:rPr lang="en-US" sz="4800" b="1" i="1" dirty="0" smtClean="0"/>
              <a:t> </a:t>
            </a:r>
            <a:r>
              <a:rPr lang="en-US" sz="4800" b="1" i="1" dirty="0" err="1" smtClean="0"/>
              <a:t>phẩm</a:t>
            </a:r>
            <a:r>
              <a:rPr lang="en-US" sz="4800" b="1" i="1" dirty="0" smtClean="0"/>
              <a:t> (</a:t>
            </a:r>
            <a:r>
              <a:rPr lang="en-US" sz="4800" b="1" i="1" dirty="0" err="1" smtClean="0"/>
              <a:t>tiết</a:t>
            </a:r>
            <a:r>
              <a:rPr lang="en-US" sz="4800" b="1" i="1" dirty="0" smtClean="0"/>
              <a:t> </a:t>
            </a:r>
            <a:r>
              <a:rPr lang="en-US" sz="4800" b="1" i="1" dirty="0" err="1" smtClean="0"/>
              <a:t>sau</a:t>
            </a:r>
            <a:r>
              <a:rPr lang="en-US" sz="4800" b="1" i="1" dirty="0" smtClean="0"/>
              <a:t>)</a:t>
            </a:r>
            <a:endParaRPr lang="en-US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86410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410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1662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786</TotalTime>
  <Words>197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trình bày của PowerPoint</dc:title>
  <dc:creator>VHC_Computer</dc:creator>
  <cp:lastModifiedBy>HP</cp:lastModifiedBy>
  <cp:revision>114</cp:revision>
  <dcterms:created xsi:type="dcterms:W3CDTF">2013-08-15T02:44:27Z</dcterms:created>
  <dcterms:modified xsi:type="dcterms:W3CDTF">2019-12-19T03:39:53Z</dcterms:modified>
</cp:coreProperties>
</file>