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handoutMasterIdLst>
    <p:handoutMasterId r:id="rId26"/>
  </p:handoutMasterIdLst>
  <p:sldIdLst>
    <p:sldId id="362" r:id="rId2"/>
    <p:sldId id="477" r:id="rId3"/>
    <p:sldId id="431" r:id="rId4"/>
    <p:sldId id="470" r:id="rId5"/>
    <p:sldId id="488" r:id="rId6"/>
    <p:sldId id="460" r:id="rId7"/>
    <p:sldId id="443" r:id="rId8"/>
    <p:sldId id="390" r:id="rId9"/>
    <p:sldId id="381" r:id="rId10"/>
    <p:sldId id="444" r:id="rId11"/>
    <p:sldId id="392" r:id="rId12"/>
    <p:sldId id="484" r:id="rId13"/>
    <p:sldId id="485" r:id="rId14"/>
    <p:sldId id="482" r:id="rId15"/>
    <p:sldId id="458" r:id="rId16"/>
    <p:sldId id="450" r:id="rId17"/>
    <p:sldId id="481" r:id="rId18"/>
    <p:sldId id="474" r:id="rId19"/>
    <p:sldId id="475" r:id="rId20"/>
    <p:sldId id="473" r:id="rId21"/>
    <p:sldId id="483" r:id="rId22"/>
    <p:sldId id="417" r:id="rId23"/>
    <p:sldId id="338"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4AC"/>
    <a:srgbClr val="993300"/>
    <a:srgbClr val="990000"/>
    <a:srgbClr val="A50021"/>
    <a:srgbClr val="666699"/>
    <a:srgbClr val="FF6600"/>
    <a:srgbClr val="C927B2"/>
    <a:srgbClr val="0000FF"/>
    <a:srgbClr val="A34D8C"/>
    <a:srgbClr val="B05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1" autoAdjust="0"/>
    <p:restoredTop sz="94660"/>
  </p:normalViewPr>
  <p:slideViewPr>
    <p:cSldViewPr snapToGrid="0">
      <p:cViewPr>
        <p:scale>
          <a:sx n="60" d="100"/>
          <a:sy n="60" d="100"/>
        </p:scale>
        <p:origin x="-876"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301652B-9120-4AED-B976-62E797F3A197}" type="datetimeFigureOut">
              <a:rPr lang="en-US" smtClean="0"/>
              <a:t>12/19/2023</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2FBBC57-38FF-4733-82FE-6ECD7647C33C}" type="slidenum">
              <a:rPr lang="en-US" smtClean="0"/>
              <a:t>‹#›</a:t>
            </a:fld>
            <a:endParaRPr lang="en-US"/>
          </a:p>
        </p:txBody>
      </p:sp>
    </p:spTree>
    <p:extLst>
      <p:ext uri="{BB962C8B-B14F-4D97-AF65-F5344CB8AC3E}">
        <p14:creationId xmlns:p14="http://schemas.microsoft.com/office/powerpoint/2010/main" val="2742280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24F67AF-AD11-4F3A-8CF9-F088A7A40003}" type="datetimeFigureOut">
              <a:rPr lang="en-US" smtClean="0"/>
              <a:t>12/19/2023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253B9D5-824B-4467-BA66-28626EEA8E08}" type="slidenum">
              <a:rPr lang="en-US" smtClean="0"/>
              <a:t>‹#›</a:t>
            </a:fld>
            <a:endParaRPr lang="en-US"/>
          </a:p>
        </p:txBody>
      </p:sp>
    </p:spTree>
    <p:extLst>
      <p:ext uri="{BB962C8B-B14F-4D97-AF65-F5344CB8AC3E}">
        <p14:creationId xmlns:p14="http://schemas.microsoft.com/office/powerpoint/2010/main" val="222172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9345E04-B782-4205-94DD-45C6D82B8906}" type="slidenum">
              <a:rPr lang="en-US" sz="1200" smtClean="0">
                <a:latin typeface="Calibri" pitchFamily="34" charset="0"/>
              </a:rPr>
              <a:pPr/>
              <a:t>1</a:t>
            </a:fld>
            <a:endParaRPr lang="en-US" sz="12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CE73E04E-82AB-4F0D-8B58-4C4A434134D8}"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139597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26837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13113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21155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131290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298579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401465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23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12927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286587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t>‹#›</a:t>
            </a:fld>
            <a:endParaRPr lang="en-US" dirty="0"/>
          </a:p>
        </p:txBody>
      </p:sp>
    </p:spTree>
    <p:extLst>
      <p:ext uri="{BB962C8B-B14F-4D97-AF65-F5344CB8AC3E}">
        <p14:creationId xmlns:p14="http://schemas.microsoft.com/office/powerpoint/2010/main" val="412631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0D358-0962-40DE-88E1-CB8530FFF93B}" type="datetimeFigureOut">
              <a:rPr lang="en-US" smtClean="0"/>
              <a:t>12/19/2023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E2BF9-C954-44B8-8477-5FCD3092657F}" type="slidenum">
              <a:rPr lang="en-US" smtClean="0"/>
              <a:t>‹#›</a:t>
            </a:fld>
            <a:endParaRPr lang="en-US" dirty="0"/>
          </a:p>
        </p:txBody>
      </p:sp>
    </p:spTree>
    <p:extLst>
      <p:ext uri="{BB962C8B-B14F-4D97-AF65-F5344CB8AC3E}">
        <p14:creationId xmlns:p14="http://schemas.microsoft.com/office/powerpoint/2010/main" val="41101633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congtydelta.com/public/upload/images/Nitrogen-N-deficient-maize-leaves-at-6-WAE-yellowing-proceeds-downwards-starting.pn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609601" y="420688"/>
            <a:ext cx="1137708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0"/>
              </a:spcBef>
              <a:defRPr/>
            </a:pPr>
            <a:r>
              <a:rPr lang="en-US" sz="3100" b="1" smtClean="0">
                <a:solidFill>
                  <a:srgbClr val="00CC00"/>
                </a:solidFill>
                <a:effectLst>
                  <a:outerShdw blurRad="38100" dist="38100" dir="2700000" algn="tl">
                    <a:srgbClr val="000000">
                      <a:alpha val="43137"/>
                    </a:srgbClr>
                  </a:outerShdw>
                </a:effectLst>
                <a:latin typeface="Times New Roman" pitchFamily="18" charset="0"/>
              </a:rPr>
              <a:t>                                               </a:t>
            </a:r>
            <a:r>
              <a:rPr lang="vi-VN" sz="3100" b="1" smtClean="0">
                <a:solidFill>
                  <a:srgbClr val="00CC00"/>
                </a:solidFill>
                <a:effectLst>
                  <a:outerShdw blurRad="38100" dist="38100" dir="2700000" algn="tl">
                    <a:srgbClr val="000000">
                      <a:alpha val="43137"/>
                    </a:srgbClr>
                  </a:outerShdw>
                </a:effectLst>
                <a:latin typeface="Times New Roman" pitchFamily="18" charset="0"/>
              </a:rPr>
              <a:t>HỘI </a:t>
            </a:r>
            <a:r>
              <a:rPr lang="vi-VN" sz="3100" b="1" dirty="0" smtClean="0">
                <a:solidFill>
                  <a:srgbClr val="00CC00"/>
                </a:solidFill>
                <a:effectLst>
                  <a:outerShdw blurRad="38100" dist="38100" dir="2700000" algn="tl">
                    <a:srgbClr val="000000">
                      <a:alpha val="43137"/>
                    </a:srgbClr>
                  </a:outerShdw>
                </a:effectLst>
                <a:latin typeface="Times New Roman" pitchFamily="18" charset="0"/>
              </a:rPr>
              <a:t>THI </a:t>
            </a:r>
            <a:endParaRPr lang="en-US" sz="3100" b="1" dirty="0">
              <a:solidFill>
                <a:srgbClr val="00CC00"/>
              </a:solidFill>
              <a:effectLst>
                <a:outerShdw blurRad="38100" dist="38100" dir="2700000" algn="tl">
                  <a:srgbClr val="000000">
                    <a:alpha val="43137"/>
                  </a:srgbClr>
                </a:outerShdw>
              </a:effectLst>
              <a:latin typeface="Times New Roman" pitchFamily="18" charset="0"/>
            </a:endParaRPr>
          </a:p>
          <a:p>
            <a:pPr eaLnBrk="1" hangingPunct="1">
              <a:spcBef>
                <a:spcPts val="0"/>
              </a:spcBef>
              <a:defRPr/>
            </a:pPr>
            <a:r>
              <a:rPr lang="en-US" sz="3100" b="1" smtClean="0">
                <a:solidFill>
                  <a:srgbClr val="00CC00"/>
                </a:solidFill>
                <a:effectLst>
                  <a:outerShdw blurRad="38100" dist="38100" dir="2700000" algn="tl">
                    <a:srgbClr val="000000">
                      <a:alpha val="43137"/>
                    </a:srgbClr>
                  </a:outerShdw>
                </a:effectLst>
                <a:latin typeface="Times New Roman" pitchFamily="18" charset="0"/>
              </a:rPr>
              <a:t>            </a:t>
            </a:r>
            <a:r>
              <a:rPr lang="vi-VN" sz="3100" b="1" smtClean="0">
                <a:solidFill>
                  <a:srgbClr val="00CC00"/>
                </a:solidFill>
                <a:effectLst>
                  <a:outerShdw blurRad="38100" dist="38100" dir="2700000" algn="tl">
                    <a:srgbClr val="000000">
                      <a:alpha val="43137"/>
                    </a:srgbClr>
                  </a:outerShdw>
                </a:effectLst>
                <a:latin typeface="Times New Roman" pitchFamily="18" charset="0"/>
              </a:rPr>
              <a:t>“</a:t>
            </a:r>
            <a:r>
              <a:rPr lang="vi-VN" sz="3100" b="1" dirty="0" smtClean="0">
                <a:solidFill>
                  <a:srgbClr val="00CC00"/>
                </a:solidFill>
                <a:effectLst>
                  <a:outerShdw blurRad="38100" dist="38100" dir="2700000" algn="tl">
                    <a:srgbClr val="000000">
                      <a:alpha val="43137"/>
                    </a:srgbClr>
                  </a:outerShdw>
                </a:effectLst>
                <a:latin typeface="Times New Roman" pitchFamily="18" charset="0"/>
              </a:rPr>
              <a:t>GIÁO VIÊN DẠY GIỎI </a:t>
            </a:r>
            <a:r>
              <a:rPr lang="en-US" sz="3100" b="1" dirty="0" smtClean="0">
                <a:solidFill>
                  <a:srgbClr val="00CC00"/>
                </a:solidFill>
                <a:effectLst>
                  <a:outerShdw blurRad="38100" dist="38100" dir="2700000" algn="tl">
                    <a:srgbClr val="000000">
                      <a:alpha val="43137"/>
                    </a:srgbClr>
                  </a:outerShdw>
                </a:effectLst>
                <a:latin typeface="Times New Roman" pitchFamily="18" charset="0"/>
              </a:rPr>
              <a:t>HUYỆN TAM NÔNG                                       </a:t>
            </a:r>
          </a:p>
          <a:p>
            <a:pPr algn="ctr" eaLnBrk="1" hangingPunct="1">
              <a:spcBef>
                <a:spcPts val="0"/>
              </a:spcBef>
              <a:defRPr/>
            </a:pPr>
            <a:r>
              <a:rPr lang="en-US" sz="3100" b="1" dirty="0" smtClean="0">
                <a:solidFill>
                  <a:srgbClr val="00CC00"/>
                </a:solidFill>
                <a:effectLst>
                  <a:outerShdw blurRad="38100" dist="38100" dir="2700000" algn="tl">
                    <a:srgbClr val="000000">
                      <a:alpha val="43137"/>
                    </a:srgbClr>
                  </a:outerShdw>
                </a:effectLst>
                <a:latin typeface="Times New Roman" pitchFamily="18" charset="0"/>
              </a:rPr>
              <a:t>NĂM HỌC</a:t>
            </a:r>
            <a:r>
              <a:rPr lang="en-US" sz="3100" b="1" smtClean="0">
                <a:solidFill>
                  <a:srgbClr val="00CC00"/>
                </a:solidFill>
                <a:effectLst>
                  <a:outerShdw blurRad="38100" dist="38100" dir="2700000" algn="tl">
                    <a:srgbClr val="000000">
                      <a:alpha val="43137"/>
                    </a:srgbClr>
                  </a:outerShdw>
                </a:effectLst>
                <a:latin typeface="Times New Roman" pitchFamily="18" charset="0"/>
              </a:rPr>
              <a:t>: 2023 – 2024”</a:t>
            </a:r>
            <a:endParaRPr lang="vi-VN" sz="3100" b="1" dirty="0" smtClean="0">
              <a:solidFill>
                <a:srgbClr val="00CC00"/>
              </a:solidFill>
              <a:effectLst>
                <a:outerShdw blurRad="38100" dist="38100" dir="2700000" algn="tl">
                  <a:srgbClr val="000000">
                    <a:alpha val="43137"/>
                  </a:srgbClr>
                </a:outerShdw>
              </a:effectLst>
              <a:latin typeface="Times New Roman" pitchFamily="18" charset="0"/>
            </a:endParaRPr>
          </a:p>
        </p:txBody>
      </p:sp>
      <p:sp>
        <p:nvSpPr>
          <p:cNvPr id="2051" name="Text Box 9"/>
          <p:cNvSpPr txBox="1">
            <a:spLocks noChangeArrowheads="1"/>
          </p:cNvSpPr>
          <p:nvPr/>
        </p:nvSpPr>
        <p:spPr bwMode="auto">
          <a:xfrm>
            <a:off x="2784635" y="4210849"/>
            <a:ext cx="621085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a:solidFill>
                  <a:srgbClr val="0000FF"/>
                </a:solidFill>
                <a:latin typeface="Times New Roman" pitchFamily="18" charset="0"/>
              </a:rPr>
              <a:t>GIÁO </a:t>
            </a:r>
            <a:r>
              <a:rPr lang="en-US" sz="2800" smtClean="0">
                <a:solidFill>
                  <a:srgbClr val="0000FF"/>
                </a:solidFill>
                <a:latin typeface="Times New Roman" pitchFamily="18" charset="0"/>
              </a:rPr>
              <a:t>VIÊN DỰ THI: </a:t>
            </a:r>
            <a:r>
              <a:rPr lang="en-US" sz="2800" b="1">
                <a:solidFill>
                  <a:srgbClr val="0000FF"/>
                </a:solidFill>
                <a:latin typeface="Times New Roman" pitchFamily="18" charset="0"/>
              </a:rPr>
              <a:t>BÙI THỊ NHI</a:t>
            </a:r>
          </a:p>
          <a:p>
            <a:pPr eaLnBrk="1" hangingPunct="1"/>
            <a:r>
              <a:rPr lang="en-US" sz="2800">
                <a:solidFill>
                  <a:srgbClr val="0000FF"/>
                </a:solidFill>
                <a:latin typeface="Times New Roman" pitchFamily="18" charset="0"/>
              </a:rPr>
              <a:t>ĐƠN VỊ: </a:t>
            </a:r>
            <a:r>
              <a:rPr lang="en-US" sz="2800" b="1">
                <a:solidFill>
                  <a:srgbClr val="0000FF"/>
                </a:solidFill>
                <a:latin typeface="Times New Roman" pitchFamily="18" charset="0"/>
              </a:rPr>
              <a:t>TRƯỜNG THCS AN HÒA</a:t>
            </a:r>
          </a:p>
        </p:txBody>
      </p:sp>
      <p:sp>
        <p:nvSpPr>
          <p:cNvPr id="2052" name="Text Box 10"/>
          <p:cNvSpPr txBox="1">
            <a:spLocks noChangeArrowheads="1"/>
          </p:cNvSpPr>
          <p:nvPr/>
        </p:nvSpPr>
        <p:spPr bwMode="auto">
          <a:xfrm>
            <a:off x="2784635" y="5591477"/>
            <a:ext cx="6620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i="1" smtClean="0">
                <a:solidFill>
                  <a:srgbClr val="0000FF"/>
                </a:solidFill>
                <a:latin typeface="Times New Roman" pitchFamily="18" charset="0"/>
              </a:rPr>
              <a:t>Tam Nông</a:t>
            </a:r>
            <a:r>
              <a:rPr lang="vi-VN" sz="3200" i="1" smtClean="0">
                <a:solidFill>
                  <a:srgbClr val="0000FF"/>
                </a:solidFill>
                <a:latin typeface="Times New Roman" pitchFamily="18" charset="0"/>
              </a:rPr>
              <a:t>, </a:t>
            </a:r>
            <a:r>
              <a:rPr lang="vi-VN" sz="3200" i="1">
                <a:solidFill>
                  <a:srgbClr val="0000FF"/>
                </a:solidFill>
                <a:latin typeface="Times New Roman" pitchFamily="18" charset="0"/>
              </a:rPr>
              <a:t>ngày </a:t>
            </a:r>
            <a:r>
              <a:rPr lang="en-US" sz="3200" i="1" smtClean="0">
                <a:solidFill>
                  <a:srgbClr val="0000FF"/>
                </a:solidFill>
                <a:latin typeface="Times New Roman" pitchFamily="18" charset="0"/>
              </a:rPr>
              <a:t>01</a:t>
            </a:r>
            <a:r>
              <a:rPr lang="vi-VN" sz="3200" i="1" smtClean="0">
                <a:solidFill>
                  <a:srgbClr val="0000FF"/>
                </a:solidFill>
                <a:latin typeface="Times New Roman" pitchFamily="18" charset="0"/>
              </a:rPr>
              <a:t> </a:t>
            </a:r>
            <a:r>
              <a:rPr lang="vi-VN" sz="3200" i="1">
                <a:solidFill>
                  <a:srgbClr val="0000FF"/>
                </a:solidFill>
                <a:latin typeface="Times New Roman" pitchFamily="18" charset="0"/>
              </a:rPr>
              <a:t>tháng </a:t>
            </a:r>
            <a:r>
              <a:rPr lang="en-US" sz="3200" i="1" smtClean="0">
                <a:solidFill>
                  <a:srgbClr val="0000FF"/>
                </a:solidFill>
                <a:latin typeface="Times New Roman" pitchFamily="18" charset="0"/>
              </a:rPr>
              <a:t>12</a:t>
            </a:r>
            <a:r>
              <a:rPr lang="vi-VN" sz="3200" i="1" smtClean="0">
                <a:solidFill>
                  <a:srgbClr val="0000FF"/>
                </a:solidFill>
                <a:latin typeface="Times New Roman" pitchFamily="18" charset="0"/>
              </a:rPr>
              <a:t> </a:t>
            </a:r>
            <a:r>
              <a:rPr lang="vi-VN" sz="3200" i="1">
                <a:solidFill>
                  <a:srgbClr val="0000FF"/>
                </a:solidFill>
                <a:latin typeface="Times New Roman" pitchFamily="18" charset="0"/>
              </a:rPr>
              <a:t>năm 20</a:t>
            </a:r>
            <a:r>
              <a:rPr lang="en-US" sz="3200" i="1">
                <a:solidFill>
                  <a:srgbClr val="0000FF"/>
                </a:solidFill>
                <a:latin typeface="Times New Roman" pitchFamily="18" charset="0"/>
              </a:rPr>
              <a:t>23</a:t>
            </a:r>
            <a:endParaRPr lang="vi-VN" sz="3200" i="1">
              <a:solidFill>
                <a:srgbClr val="0000FF"/>
              </a:solidFill>
              <a:latin typeface="Times New Roman" pitchFamily="18" charset="0"/>
            </a:endParaRPr>
          </a:p>
        </p:txBody>
      </p:sp>
      <p:pic>
        <p:nvPicPr>
          <p:cNvPr id="2053" name="Picture 1" descr="C:\Users\Asus2017\Desktop\88059Barres_divers__8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5351" y="152400"/>
            <a:ext cx="1039918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descr="C:\Users\Asus2017\Desktop\88059Barres_divers__8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5351" y="6477000"/>
            <a:ext cx="1040976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 descr="C:\Users\Asus2017\Desktop\88059Barres_divers__8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521965" y="3212836"/>
            <a:ext cx="6503988"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Users\Asus2017\Desktop\88059Barres_divers__8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33951" y="3289036"/>
            <a:ext cx="6503988"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4"/>
          <p:cNvSpPr>
            <a:spLocks noChangeArrowheads="1"/>
          </p:cNvSpPr>
          <p:nvPr/>
        </p:nvSpPr>
        <p:spPr bwMode="auto">
          <a:xfrm>
            <a:off x="2295485" y="2364069"/>
            <a:ext cx="8453028"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Aft>
                <a:spcPts val="63"/>
              </a:spcAft>
            </a:pPr>
            <a:r>
              <a:rPr lang="en-US" sz="3200" b="1" smtClean="0">
                <a:solidFill>
                  <a:srgbClr val="FF3399"/>
                </a:solidFill>
                <a:latin typeface="Times New Roman" pitchFamily="18" charset="0"/>
                <a:cs typeface="Times New Roman" pitchFamily="18" charset="0"/>
              </a:rPr>
              <a:t>MÔN KHOA HỌC TỰ NHIÊN 8</a:t>
            </a:r>
          </a:p>
        </p:txBody>
      </p:sp>
    </p:spTree>
    <p:extLst>
      <p:ext uri="{BB962C8B-B14F-4D97-AF65-F5344CB8AC3E}">
        <p14:creationId xmlns:p14="http://schemas.microsoft.com/office/powerpoint/2010/main" val="3352786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1500" autoRev="1" fill="hold"/>
                                        <p:tgtEl>
                                          <p:spTgt spid="2056"/>
                                        </p:tgtEl>
                                        <p:attrNameLst>
                                          <p:attrName>style.color</p:attrName>
                                        </p:attrNameLst>
                                      </p:cBhvr>
                                      <p:to>
                                        <p:clrVal>
                                          <a:srgbClr val="FF0000"/>
                                        </p:clrVal>
                                      </p:to>
                                    </p:set>
                                    <p:set>
                                      <p:cBhvr>
                                        <p:cTn id="7" dur="1500" autoRev="1" fill="hold"/>
                                        <p:tgtEl>
                                          <p:spTgt spid="2056"/>
                                        </p:tgtEl>
                                        <p:attrNameLst>
                                          <p:attrName>fillcolor</p:attrName>
                                        </p:attrNameLst>
                                      </p:cBhvr>
                                      <p:to>
                                        <p:clrVal>
                                          <a:srgbClr val="FF0000"/>
                                        </p:clrVal>
                                      </p:to>
                                    </p:set>
                                    <p:set>
                                      <p:cBhvr>
                                        <p:cTn id="8" dur="1500" autoRev="1" fill="hold"/>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1"/>
          <p:cNvGraphicFramePr>
            <a:graphicFrameLocks noGrp="1"/>
          </p:cNvGraphicFramePr>
          <p:nvPr>
            <p:ph/>
            <p:extLst>
              <p:ext uri="{D42A27DB-BD31-4B8C-83A1-F6EECF244321}">
                <p14:modId xmlns:p14="http://schemas.microsoft.com/office/powerpoint/2010/main" val="1230766482"/>
              </p:ext>
            </p:extLst>
          </p:nvPr>
        </p:nvGraphicFramePr>
        <p:xfrm>
          <a:off x="241539" y="433120"/>
          <a:ext cx="11950461" cy="5652916"/>
        </p:xfrm>
        <a:graphic>
          <a:graphicData uri="http://schemas.openxmlformats.org/drawingml/2006/table">
            <a:tbl>
              <a:tblPr/>
              <a:tblGrid>
                <a:gridCol w="10696755"/>
                <a:gridCol w="1253706"/>
              </a:tblGrid>
              <a:tr h="595984">
                <a:tc>
                  <a:txBody>
                    <a:bodyPr/>
                    <a:lstStyle/>
                    <a:p>
                      <a:pPr algn="l" eaLnBrk="1" hangingPunct="1"/>
                      <a:r>
                        <a:rPr lang="en-US" sz="2800" b="1" smtClean="0">
                          <a:solidFill>
                            <a:srgbClr val="0B25E5"/>
                          </a:solidFill>
                          <a:latin typeface="Times New Roman" pitchFamily="18" charset="0"/>
                          <a:cs typeface="Times New Roman" pitchFamily="18" charset="0"/>
                        </a:rPr>
                        <a:t>  Nội</a:t>
                      </a:r>
                      <a:r>
                        <a:rPr lang="en-US" sz="2800" b="1" baseline="0" smtClean="0">
                          <a:solidFill>
                            <a:srgbClr val="0B25E5"/>
                          </a:solidFill>
                          <a:latin typeface="Times New Roman" pitchFamily="18" charset="0"/>
                          <a:cs typeface="Times New Roman" pitchFamily="18" charset="0"/>
                        </a:rPr>
                        <a:t> dung</a:t>
                      </a:r>
                      <a:endParaRPr lang="en-US" sz="2800" b="1" dirty="0" smtClean="0">
                        <a:solidFill>
                          <a:srgbClr val="0B25E5"/>
                        </a:solidFill>
                        <a:latin typeface="Times New Roman" pitchFamily="18"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algn="ctr" eaLnBrk="1" hangingPunct="1"/>
                      <a:r>
                        <a:rPr lang="en-US" sz="2800" b="1" smtClean="0">
                          <a:solidFill>
                            <a:srgbClr val="0B25E5"/>
                          </a:solidFill>
                          <a:latin typeface="Times New Roman" pitchFamily="18" charset="0"/>
                          <a:cs typeface="Times New Roman" pitchFamily="18" charset="0"/>
                        </a:rPr>
                        <a:t>Điểm</a:t>
                      </a:r>
                      <a:endParaRPr lang="en-US" sz="2800" b="1" dirty="0" smtClean="0">
                        <a:solidFill>
                          <a:srgbClr val="0B25E5"/>
                        </a:solidFill>
                        <a:latin typeface="Times New Roman" pitchFamily="18"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eaLnBrk="1" hangingPunct="1"/>
                      <a:r>
                        <a:rPr lang="en-US" sz="2800" b="1" smtClean="0">
                          <a:solidFill>
                            <a:srgbClr val="0000FF"/>
                          </a:solidFill>
                          <a:latin typeface="Times New Roman" pitchFamily="18" charset="0"/>
                          <a:cs typeface="Times New Roman" pitchFamily="18" charset="0"/>
                        </a:rPr>
                        <a:t>3. </a:t>
                      </a:r>
                      <a:r>
                        <a:rPr lang="en-US" sz="2800" b="1" smtClean="0">
                          <a:solidFill>
                            <a:srgbClr val="0920C7"/>
                          </a:solidFill>
                          <a:latin typeface="Times New Roman" pitchFamily="18" charset="0"/>
                          <a:cs typeface="Times New Roman" pitchFamily="18" charset="0"/>
                        </a:rPr>
                        <a:t>-</a:t>
                      </a:r>
                      <a:r>
                        <a:rPr lang="en-US" sz="2800" b="1" smtClean="0">
                          <a:solidFill>
                            <a:srgbClr val="FF0000"/>
                          </a:solidFill>
                          <a:latin typeface="Times New Roman" pitchFamily="18" charset="0"/>
                          <a:cs typeface="Times New Roman" pitchFamily="18" charset="0"/>
                        </a:rPr>
                        <a:t> </a:t>
                      </a:r>
                      <a:r>
                        <a:rPr lang="en-US" sz="2800" b="1" smtClean="0">
                          <a:solidFill>
                            <a:srgbClr val="0B25E5"/>
                          </a:solidFill>
                          <a:latin typeface="Times New Roman" pitchFamily="18" charset="0"/>
                          <a:cs typeface="Times New Roman" pitchFamily="18" charset="0"/>
                        </a:rPr>
                        <a:t>Phân</a:t>
                      </a:r>
                      <a:r>
                        <a:rPr lang="en-US" sz="2800" b="1" baseline="0" smtClean="0">
                          <a:solidFill>
                            <a:srgbClr val="0B25E5"/>
                          </a:solidFill>
                          <a:latin typeface="Times New Roman" pitchFamily="18" charset="0"/>
                          <a:cs typeface="Times New Roman" pitchFamily="18" charset="0"/>
                        </a:rPr>
                        <a:t> đạm: cung cấp nguyên tố </a:t>
                      </a:r>
                      <a:r>
                        <a:rPr lang="en-US" sz="2800" b="1" baseline="0" smtClean="0">
                          <a:solidFill>
                            <a:srgbClr val="FF0000"/>
                          </a:solidFill>
                          <a:latin typeface="Times New Roman" pitchFamily="18" charset="0"/>
                          <a:cs typeface="Times New Roman" pitchFamily="18" charset="0"/>
                        </a:rPr>
                        <a:t>nitrogen (N)</a:t>
                      </a:r>
                      <a:endParaRPr lang="en-US" sz="2800" b="1" baseline="0" smtClean="0">
                        <a:solidFill>
                          <a:srgbClr val="0920C7"/>
                        </a:solidFill>
                        <a:latin typeface="Times New Roman" pitchFamily="18"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eaLnBrk="1" hangingPunct="1"/>
                      <a:r>
                        <a:rPr lang="en-US" sz="2800" b="1" baseline="0" smtClean="0">
                          <a:solidFill>
                            <a:srgbClr val="0B25E5"/>
                          </a:solidFill>
                          <a:latin typeface="Times New Roman" pitchFamily="18" charset="0"/>
                          <a:cs typeface="Times New Roman" pitchFamily="18" charset="0"/>
                        </a:rPr>
                        <a:t>1,0</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68">
                <a:tc>
                  <a:txBody>
                    <a:bodyPr/>
                    <a:lstStyle/>
                    <a:p>
                      <a:r>
                        <a:rPr lang="en-US" sz="2800" b="1" kern="1200" baseline="0" smtClean="0">
                          <a:solidFill>
                            <a:srgbClr val="0B25E5"/>
                          </a:solidFill>
                          <a:effectLst/>
                          <a:latin typeface="Times New Roman" pitchFamily="18" charset="0"/>
                          <a:ea typeface="+mn-ea"/>
                          <a:cs typeface="Times New Roman" pitchFamily="18" charset="0"/>
                        </a:rPr>
                        <a:t>và g</a:t>
                      </a:r>
                      <a:r>
                        <a:rPr lang="en-US" sz="2800" b="1" kern="1200" smtClean="0">
                          <a:solidFill>
                            <a:srgbClr val="0B25E5"/>
                          </a:solidFill>
                          <a:effectLst/>
                          <a:latin typeface="Times New Roman" pitchFamily="18" charset="0"/>
                          <a:ea typeface="+mn-ea"/>
                          <a:cs typeface="Times New Roman" pitchFamily="18" charset="0"/>
                        </a:rPr>
                        <a:t>iúp cây trồng phát triển </a:t>
                      </a:r>
                      <a:r>
                        <a:rPr lang="en-US" sz="2800" b="1" kern="1200" smtClean="0">
                          <a:solidFill>
                            <a:srgbClr val="FF0000"/>
                          </a:solidFill>
                          <a:effectLst/>
                          <a:latin typeface="Times New Roman" pitchFamily="18" charset="0"/>
                          <a:ea typeface="+mn-ea"/>
                          <a:cs typeface="Times New Roman" pitchFamily="18" charset="0"/>
                        </a:rPr>
                        <a:t>rễ,</a:t>
                      </a:r>
                      <a:r>
                        <a:rPr lang="en-US" sz="2800" b="1" kern="1200" baseline="0" smtClean="0">
                          <a:solidFill>
                            <a:srgbClr val="FF0000"/>
                          </a:solidFill>
                          <a:effectLst/>
                          <a:latin typeface="Times New Roman" pitchFamily="18" charset="0"/>
                          <a:ea typeface="+mn-ea"/>
                          <a:cs typeface="Times New Roman" pitchFamily="18" charset="0"/>
                        </a:rPr>
                        <a:t> thân </a:t>
                      </a:r>
                      <a:r>
                        <a:rPr lang="en-US" sz="2800" b="1" kern="1200" smtClean="0">
                          <a:solidFill>
                            <a:srgbClr val="FF0000"/>
                          </a:solidFill>
                          <a:effectLst/>
                          <a:latin typeface="Times New Roman" pitchFamily="18" charset="0"/>
                          <a:ea typeface="+mn-ea"/>
                          <a:cs typeface="Times New Roman" pitchFamily="18" charset="0"/>
                        </a:rPr>
                        <a:t>và</a:t>
                      </a:r>
                      <a:r>
                        <a:rPr lang="en-US" sz="2800" b="1" kern="1200" baseline="0" smtClean="0">
                          <a:solidFill>
                            <a:srgbClr val="FF0000"/>
                          </a:solidFill>
                          <a:effectLst/>
                          <a:latin typeface="Times New Roman" pitchFamily="18" charset="0"/>
                          <a:ea typeface="+mn-ea"/>
                          <a:cs typeface="Times New Roman" pitchFamily="18" charset="0"/>
                        </a:rPr>
                        <a:t> </a:t>
                      </a:r>
                      <a:r>
                        <a:rPr lang="en-US" sz="2800" b="1" kern="1200" smtClean="0">
                          <a:solidFill>
                            <a:srgbClr val="FF0000"/>
                          </a:solidFill>
                          <a:effectLst/>
                          <a:latin typeface="Times New Roman" pitchFamily="18" charset="0"/>
                          <a:ea typeface="+mn-ea"/>
                          <a:cs typeface="Times New Roman" pitchFamily="18" charset="0"/>
                        </a:rPr>
                        <a:t>lá.</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800" b="1" kern="1200" smtClean="0">
                          <a:solidFill>
                            <a:srgbClr val="0B25E5"/>
                          </a:solidFill>
                          <a:effectLst/>
                          <a:latin typeface="Times New Roman" pitchFamily="18" charset="0"/>
                          <a:ea typeface="+mn-ea"/>
                          <a:cs typeface="Times New Roman" pitchFamily="18" charset="0"/>
                        </a:rPr>
                        <a:t>1,0</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920C7"/>
                          </a:solidFill>
                          <a:latin typeface="Times New Roman" pitchFamily="18" charset="0"/>
                          <a:cs typeface="Times New Roman" pitchFamily="18" charset="0"/>
                        </a:rPr>
                        <a:t>- </a:t>
                      </a:r>
                      <a:r>
                        <a:rPr lang="en-US" sz="2800" b="1" smtClean="0">
                          <a:solidFill>
                            <a:srgbClr val="0B25E5"/>
                          </a:solidFill>
                          <a:latin typeface="Times New Roman" pitchFamily="18" charset="0"/>
                          <a:cs typeface="Times New Roman" pitchFamily="18" charset="0"/>
                        </a:rPr>
                        <a:t>Phân</a:t>
                      </a:r>
                      <a:r>
                        <a:rPr lang="en-US" sz="2800" b="1" baseline="0" smtClean="0">
                          <a:solidFill>
                            <a:srgbClr val="0B25E5"/>
                          </a:solidFill>
                          <a:latin typeface="Times New Roman" pitchFamily="18" charset="0"/>
                          <a:cs typeface="Times New Roman" pitchFamily="18" charset="0"/>
                        </a:rPr>
                        <a:t> lân: cung cấp nguyên tố </a:t>
                      </a:r>
                      <a:r>
                        <a:rPr lang="en-US" sz="2800" b="1" baseline="0" smtClean="0">
                          <a:solidFill>
                            <a:srgbClr val="FF0000"/>
                          </a:solidFill>
                          <a:latin typeface="Times New Roman" pitchFamily="18" charset="0"/>
                          <a:cs typeface="Times New Roman" pitchFamily="18" charset="0"/>
                        </a:rPr>
                        <a:t>phosphorus (P) </a:t>
                      </a:r>
                      <a:endParaRPr lang="en-US" sz="2800" b="1" baseline="0" smtClean="0">
                        <a:solidFill>
                          <a:srgbClr val="0B25E5"/>
                        </a:solidFill>
                        <a:latin typeface="Times New Roman" pitchFamily="18"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eaLnBrk="1" hangingPunct="1"/>
                      <a:r>
                        <a:rPr lang="en-US" sz="2800" b="1" baseline="0" smtClean="0">
                          <a:solidFill>
                            <a:srgbClr val="0B25E5"/>
                          </a:solidFill>
                          <a:latin typeface="Times New Roman" pitchFamily="18" charset="0"/>
                          <a:cs typeface="Times New Roman" pitchFamily="18" charset="0"/>
                        </a:rPr>
                        <a:t>1,0</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smtClean="0">
                          <a:solidFill>
                            <a:srgbClr val="0B25E5"/>
                          </a:solidFill>
                          <a:effectLst/>
                          <a:latin typeface="Times New Roman" pitchFamily="18" charset="0"/>
                          <a:ea typeface="+mn-ea"/>
                          <a:cs typeface="Times New Roman" pitchFamily="18" charset="0"/>
                        </a:rPr>
                        <a:t>và g</a:t>
                      </a:r>
                      <a:r>
                        <a:rPr lang="en-US" sz="2800" b="1" kern="1200" smtClean="0">
                          <a:solidFill>
                            <a:srgbClr val="0B25E5"/>
                          </a:solidFill>
                          <a:effectLst/>
                          <a:latin typeface="Times New Roman" pitchFamily="18" charset="0"/>
                          <a:ea typeface="+mn-ea"/>
                          <a:cs typeface="Times New Roman" pitchFamily="18" charset="0"/>
                        </a:rPr>
                        <a:t>iúp cây trồng phát triển </a:t>
                      </a:r>
                      <a:r>
                        <a:rPr lang="en-US" sz="2800" b="1" kern="1200" smtClean="0">
                          <a:solidFill>
                            <a:srgbClr val="FF0000"/>
                          </a:solidFill>
                          <a:effectLst/>
                          <a:latin typeface="Times New Roman" pitchFamily="18" charset="0"/>
                          <a:ea typeface="+mn-ea"/>
                          <a:cs typeface="Times New Roman" pitchFamily="18" charset="0"/>
                        </a:rPr>
                        <a:t>rễ (bón lót), giúp cây ra hoa, đậu quả, quả to, quả chín (bón thúc).</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800" b="1" kern="1200" smtClean="0">
                          <a:solidFill>
                            <a:srgbClr val="0B25E5"/>
                          </a:solidFill>
                          <a:effectLst/>
                          <a:latin typeface="Times New Roman" pitchFamily="18" charset="0"/>
                          <a:ea typeface="+mn-ea"/>
                          <a:cs typeface="Times New Roman" pitchFamily="18" charset="0"/>
                        </a:rPr>
                        <a:t>1,0</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eaLnBrk="1" hangingPunct="1"/>
                      <a:r>
                        <a:rPr lang="en-US" sz="2800" b="1" smtClean="0">
                          <a:solidFill>
                            <a:srgbClr val="0920C7"/>
                          </a:solidFill>
                          <a:latin typeface="Times New Roman" pitchFamily="18" charset="0"/>
                          <a:cs typeface="Times New Roman" pitchFamily="18" charset="0"/>
                        </a:rPr>
                        <a:t>-</a:t>
                      </a:r>
                      <a:r>
                        <a:rPr lang="en-US" sz="2800" b="1" baseline="0" smtClean="0">
                          <a:solidFill>
                            <a:srgbClr val="0920C7"/>
                          </a:solidFill>
                          <a:latin typeface="Times New Roman" pitchFamily="18" charset="0"/>
                          <a:cs typeface="Times New Roman" pitchFamily="18" charset="0"/>
                        </a:rPr>
                        <a:t> </a:t>
                      </a:r>
                      <a:r>
                        <a:rPr lang="en-US" sz="2800" b="1" smtClean="0">
                          <a:solidFill>
                            <a:srgbClr val="0B25E5"/>
                          </a:solidFill>
                          <a:latin typeface="Times New Roman" pitchFamily="18" charset="0"/>
                          <a:cs typeface="Times New Roman" pitchFamily="18" charset="0"/>
                        </a:rPr>
                        <a:t>Phân</a:t>
                      </a:r>
                      <a:r>
                        <a:rPr lang="en-US" sz="2800" b="1" baseline="0" smtClean="0">
                          <a:solidFill>
                            <a:srgbClr val="0B25E5"/>
                          </a:solidFill>
                          <a:latin typeface="Times New Roman" pitchFamily="18" charset="0"/>
                          <a:cs typeface="Times New Roman" pitchFamily="18" charset="0"/>
                        </a:rPr>
                        <a:t> kali: cung cấp nguyên tố </a:t>
                      </a:r>
                      <a:r>
                        <a:rPr lang="en-US" sz="2800" b="1" baseline="0" smtClean="0">
                          <a:solidFill>
                            <a:srgbClr val="FF0000"/>
                          </a:solidFill>
                          <a:latin typeface="Times New Roman" pitchFamily="18" charset="0"/>
                          <a:cs typeface="Times New Roman" pitchFamily="18" charset="0"/>
                        </a:rPr>
                        <a:t>potassium (K)</a:t>
                      </a:r>
                      <a:endParaRPr lang="en-US" sz="2800" b="1" baseline="0" smtClean="0">
                        <a:solidFill>
                          <a:srgbClr val="0000FF"/>
                        </a:solidFill>
                        <a:latin typeface="Times New Roman" pitchFamily="18"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B25E5"/>
                          </a:solidFill>
                          <a:latin typeface="Times New Roman" pitchFamily="18" charset="0"/>
                          <a:cs typeface="Times New Roman" pitchFamily="18" charset="0"/>
                        </a:rPr>
                        <a:t>0,5</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B25E5"/>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và </a:t>
                      </a:r>
                      <a:r>
                        <a:rPr lang="en-US" sz="2800" b="1" kern="1200" baseline="0" smtClean="0">
                          <a:solidFill>
                            <a:srgbClr val="0B25E5"/>
                          </a:solidFill>
                          <a:effectLst/>
                          <a:latin typeface="Times New Roman" pitchFamily="18" charset="0"/>
                          <a:ea typeface="+mn-ea"/>
                          <a:cs typeface="Times New Roman" pitchFamily="18" charset="0"/>
                        </a:rPr>
                        <a:t>g</a:t>
                      </a:r>
                      <a:r>
                        <a:rPr lang="en-US" sz="2800" b="1" kern="1200" smtClean="0">
                          <a:solidFill>
                            <a:srgbClr val="0B25E5"/>
                          </a:solidFill>
                          <a:effectLst/>
                          <a:latin typeface="Times New Roman" pitchFamily="18" charset="0"/>
                          <a:ea typeface="+mn-ea"/>
                          <a:cs typeface="Times New Roman" pitchFamily="18" charset="0"/>
                        </a:rPr>
                        <a:t>iúp cây trồng</a:t>
                      </a:r>
                      <a:r>
                        <a:rPr lang="en-US" sz="2800" b="1" kern="1200" baseline="0" smtClean="0">
                          <a:solidFill>
                            <a:srgbClr val="0B25E5"/>
                          </a:solidFill>
                          <a:effectLst/>
                          <a:latin typeface="Times New Roman" pitchFamily="18" charset="0"/>
                          <a:ea typeface="+mn-ea"/>
                          <a:cs typeface="Times New Roman" pitchFamily="18" charset="0"/>
                        </a:rPr>
                        <a:t> </a:t>
                      </a:r>
                      <a:r>
                        <a:rPr lang="en-US" sz="2800" b="1" kern="1200" smtClean="0">
                          <a:solidFill>
                            <a:srgbClr val="0B25E5"/>
                          </a:solidFill>
                          <a:effectLst/>
                          <a:latin typeface="Times New Roman" pitchFamily="18" charset="0"/>
                          <a:ea typeface="+mn-ea"/>
                          <a:cs typeface="Times New Roman" pitchFamily="18" charset="0"/>
                        </a:rPr>
                        <a:t>tăng </a:t>
                      </a:r>
                      <a:r>
                        <a:rPr lang="en-US" sz="2800" b="1" kern="1200" smtClean="0">
                          <a:solidFill>
                            <a:srgbClr val="FF0000"/>
                          </a:solidFill>
                          <a:effectLst/>
                          <a:latin typeface="Times New Roman" pitchFamily="18" charset="0"/>
                          <a:ea typeface="+mn-ea"/>
                          <a:cs typeface="Times New Roman" pitchFamily="18" charset="0"/>
                        </a:rPr>
                        <a:t>chịu lạnh tốt, cứng cáp.</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smtClean="0">
                          <a:solidFill>
                            <a:srgbClr val="0B25E5"/>
                          </a:solidFill>
                          <a:effectLst/>
                          <a:latin typeface="Times New Roman" pitchFamily="18" charset="0"/>
                          <a:ea typeface="+mn-ea"/>
                          <a:cs typeface="Times New Roman" pitchFamily="18" charset="0"/>
                        </a:rPr>
                        <a:t>0,5</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581">
                <a:tc>
                  <a:txBody>
                    <a:bodyPr/>
                    <a:lstStyle/>
                    <a:p>
                      <a:pPr algn="just"/>
                      <a:r>
                        <a:rPr lang="en-US" sz="2800" b="1" baseline="0" smtClean="0">
                          <a:solidFill>
                            <a:srgbClr val="0000FF"/>
                          </a:solidFill>
                          <a:latin typeface="Times New Roman" pitchFamily="18" charset="0"/>
                          <a:cs typeface="Times New Roman" pitchFamily="18" charset="0"/>
                        </a:rPr>
                        <a:t>4. </a:t>
                      </a:r>
                      <a:r>
                        <a:rPr lang="en-US" sz="2800" b="1" smtClean="0">
                          <a:solidFill>
                            <a:srgbClr val="0B25E5"/>
                          </a:solidFill>
                          <a:latin typeface="Times New Roman" panose="02020603050405020304" pitchFamily="18" charset="0"/>
                          <a:ea typeface="Roboto" panose="02000000000000000000" pitchFamily="2" charset="0"/>
                          <a:cs typeface="Times New Roman" pitchFamily="18" charset="0"/>
                        </a:rPr>
                        <a:t>Tùy thuộc vào loại đất:</a:t>
                      </a:r>
                    </a:p>
                    <a:p>
                      <a:pPr algn="just"/>
                      <a:r>
                        <a:rPr lang="en-US" sz="2800" b="1" smtClean="0">
                          <a:solidFill>
                            <a:srgbClr val="0B25E5"/>
                          </a:solidFill>
                          <a:latin typeface="Times New Roman" panose="02020603050405020304" pitchFamily="18" charset="0"/>
                          <a:ea typeface="Roboto" panose="02000000000000000000" pitchFamily="2" charset="0"/>
                          <a:cs typeface="Times New Roman" pitchFamily="18" charset="0"/>
                        </a:rPr>
                        <a:t>- Đất</a:t>
                      </a:r>
                      <a:r>
                        <a:rPr lang="en-US" sz="2800" b="1" baseline="0" smtClean="0">
                          <a:solidFill>
                            <a:srgbClr val="0B25E5"/>
                          </a:solidFill>
                          <a:latin typeface="Times New Roman" panose="02020603050405020304" pitchFamily="18" charset="0"/>
                          <a:ea typeface="Roboto" panose="02000000000000000000" pitchFamily="2" charset="0"/>
                          <a:cs typeface="Times New Roman" pitchFamily="18" charset="0"/>
                        </a:rPr>
                        <a:t> không chua hoặc ít chua dùng</a:t>
                      </a:r>
                      <a:r>
                        <a:rPr lang="en-US" sz="2800" b="1" baseline="0" smtClean="0">
                          <a:solidFill>
                            <a:srgbClr val="FF0000"/>
                          </a:solidFill>
                          <a:latin typeface="Times New Roman" panose="02020603050405020304" pitchFamily="18" charset="0"/>
                          <a:ea typeface="Roboto" panose="02000000000000000000" pitchFamily="2" charset="0"/>
                          <a:cs typeface="Times New Roman" pitchFamily="18" charset="0"/>
                        </a:rPr>
                        <a:t> s</a:t>
                      </a:r>
                      <a:r>
                        <a:rPr lang="en-US" sz="2800" b="1" smtClean="0">
                          <a:solidFill>
                            <a:srgbClr val="FF0000"/>
                          </a:solidFill>
                          <a:latin typeface="Times New Roman" panose="02020603050405020304" pitchFamily="18" charset="0"/>
                          <a:ea typeface="Roboto" panose="02000000000000000000" pitchFamily="2" charset="0"/>
                          <a:cs typeface="Times New Roman" pitchFamily="18" charset="0"/>
                        </a:rPr>
                        <a:t>upper</a:t>
                      </a:r>
                      <a:r>
                        <a:rPr lang="en-US" sz="2800" b="1" baseline="0" smtClean="0">
                          <a:solidFill>
                            <a:srgbClr val="FF0000"/>
                          </a:solidFill>
                          <a:latin typeface="Times New Roman" panose="02020603050405020304" pitchFamily="18" charset="0"/>
                          <a:ea typeface="Roboto" panose="02000000000000000000" pitchFamily="2" charset="0"/>
                          <a:cs typeface="Times New Roman" pitchFamily="18" charset="0"/>
                        </a:rPr>
                        <a:t> lân.</a:t>
                      </a:r>
                      <a:endParaRPr lang="en-US" sz="2800" b="1" smtClean="0">
                        <a:solidFill>
                          <a:srgbClr val="FF0000"/>
                        </a:solidFill>
                        <a:latin typeface="Times New Roman" panose="02020603050405020304" pitchFamily="18" charset="0"/>
                        <a:ea typeface="Roboto" panose="02000000000000000000" pitchFamily="2"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baseline="0" smtClean="0">
                        <a:solidFill>
                          <a:srgbClr val="0B25E5"/>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B25E5"/>
                          </a:solidFill>
                          <a:latin typeface="Times New Roman" pitchFamily="18" charset="0"/>
                          <a:cs typeface="Times New Roman" pitchFamily="18" charset="0"/>
                        </a:rPr>
                        <a:t>0,5</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B25E5"/>
                          </a:solidFill>
                          <a:latin typeface="Times New Roman" panose="02020603050405020304" pitchFamily="18" charset="0"/>
                          <a:ea typeface="Roboto" panose="02000000000000000000" pitchFamily="2" charset="0"/>
                          <a:cs typeface="Times New Roman" pitchFamily="18" charset="0"/>
                        </a:rPr>
                        <a:t>- Đất chua dùng </a:t>
                      </a:r>
                      <a:r>
                        <a:rPr lang="en-US" sz="2800" b="1" baseline="0" smtClean="0">
                          <a:solidFill>
                            <a:srgbClr val="FF0000"/>
                          </a:solidFill>
                          <a:latin typeface="Times New Roman" panose="02020603050405020304" pitchFamily="18" charset="0"/>
                          <a:ea typeface="Roboto" panose="02000000000000000000" pitchFamily="2" charset="0"/>
                          <a:cs typeface="Times New Roman" pitchFamily="18" charset="0"/>
                        </a:rPr>
                        <a:t>phân lân nung chảy. </a:t>
                      </a:r>
                      <a:endParaRPr lang="en-US" sz="2800" b="1" smtClean="0">
                        <a:solidFill>
                          <a:srgbClr val="FF0000"/>
                        </a:solidFill>
                        <a:latin typeface="Times New Roman" panose="02020603050405020304" pitchFamily="18" charset="0"/>
                        <a:ea typeface="Roboto" panose="02000000000000000000" pitchFamily="2" charset="0"/>
                        <a:cs typeface="Times New Roman" pitchFamily="18" charset="0"/>
                      </a:endParaRP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srgbClr val="0B25E5"/>
                          </a:solidFill>
                          <a:latin typeface="Times New Roman" pitchFamily="18" charset="0"/>
                          <a:cs typeface="Times New Roman" pitchFamily="18" charset="0"/>
                        </a:rPr>
                        <a:t>0,5</a:t>
                      </a:r>
                    </a:p>
                  </a:txBody>
                  <a:tcPr marL="121920" marR="121920" marT="45741" marB="45741"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753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22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3083" y="5736718"/>
            <a:ext cx="7374135" cy="646331"/>
          </a:xfrm>
          <a:prstGeom prst="rect">
            <a:avLst/>
          </a:prstGeom>
        </p:spPr>
        <p:txBody>
          <a:bodyPr wrap="none">
            <a:spAutoFit/>
          </a:bodyPr>
          <a:lstStyle/>
          <a:p>
            <a:r>
              <a:rPr lang="en-US" sz="3600" b="1">
                <a:solidFill>
                  <a:srgbClr val="0000FF"/>
                </a:solidFill>
                <a:latin typeface="Times New Roman" pitchFamily="18" charset="0"/>
                <a:cs typeface="Times New Roman" pitchFamily="18" charset="0"/>
              </a:rPr>
              <a:t>Thiếu đạm và thừa đạm trên cây lúa</a:t>
            </a:r>
          </a:p>
        </p:txBody>
      </p:sp>
      <p:pic>
        <p:nvPicPr>
          <p:cNvPr id="5" name="Picture 2" descr="Pictur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59" y="451268"/>
            <a:ext cx="6689398" cy="52854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5084" y="5172296"/>
            <a:ext cx="1592318" cy="369332"/>
          </a:xfrm>
          <a:prstGeom prst="rect">
            <a:avLst/>
          </a:prstGeom>
          <a:solidFill>
            <a:schemeClr val="bg2">
              <a:lumMod val="90000"/>
            </a:schemeClr>
          </a:solidFill>
        </p:spPr>
        <p:txBody>
          <a:bodyPr wrap="square" rtlCol="0">
            <a:spAutoFit/>
          </a:bodyPr>
          <a:lstStyle/>
          <a:p>
            <a:endParaRPr lang="en-US"/>
          </a:p>
        </p:txBody>
      </p:sp>
      <p:sp>
        <p:nvSpPr>
          <p:cNvPr id="7" name="TextBox 6"/>
          <p:cNvSpPr txBox="1"/>
          <p:nvPr/>
        </p:nvSpPr>
        <p:spPr>
          <a:xfrm>
            <a:off x="6376808" y="5172296"/>
            <a:ext cx="1592318" cy="369332"/>
          </a:xfrm>
          <a:prstGeom prst="rect">
            <a:avLst/>
          </a:prstGeom>
          <a:solidFill>
            <a:schemeClr val="bg2">
              <a:lumMod val="90000"/>
            </a:schemeClr>
          </a:solidFill>
        </p:spPr>
        <p:txBody>
          <a:bodyPr wrap="square" rtlCol="0">
            <a:spAutoFit/>
          </a:bodyPr>
          <a:lstStyle/>
          <a:p>
            <a:endParaRPr lang="en-US"/>
          </a:p>
        </p:txBody>
      </p:sp>
    </p:spTree>
    <p:extLst>
      <p:ext uri="{BB962C8B-B14F-4D97-AF65-F5344CB8AC3E}">
        <p14:creationId xmlns:p14="http://schemas.microsoft.com/office/powerpoint/2010/main" val="400487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ongtydelta.com/public/upload/images/Nitrogen-N-deficient-maize-leaves-at-6-WAE-yellowing-proceeds-downwards-starting.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5119" y="1060761"/>
            <a:ext cx="2252568" cy="3542771"/>
          </a:xfrm>
          <a:prstGeom prst="rect">
            <a:avLst/>
          </a:prstGeom>
          <a:noFill/>
          <a:ln w="50800">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47945" y="4885433"/>
            <a:ext cx="3288481" cy="1200329"/>
          </a:xfrm>
          <a:prstGeom prst="rect">
            <a:avLst/>
          </a:prstGeom>
        </p:spPr>
        <p:txBody>
          <a:bodyPr wrap="square">
            <a:spAutoFit/>
          </a:bodyPr>
          <a:lstStyle/>
          <a:p>
            <a:pPr algn="ctr"/>
            <a:r>
              <a:rPr lang="en-US" sz="3600" b="1" smtClean="0">
                <a:solidFill>
                  <a:srgbClr val="0000FF"/>
                </a:solidFill>
                <a:latin typeface="Times New Roman" pitchFamily="18" charset="0"/>
                <a:cs typeface="Times New Roman" pitchFamily="18" charset="0"/>
              </a:rPr>
              <a:t>Thiếu đạm trên cây bắp</a:t>
            </a:r>
            <a:endParaRPr lang="en-US" sz="3600" b="1">
              <a:solidFill>
                <a:srgbClr val="0000FF"/>
              </a:solidFill>
              <a:latin typeface="Times New Roman" pitchFamily="18" charset="0"/>
              <a:cs typeface="Times New Roman" pitchFamily="18" charset="0"/>
            </a:endParaRPr>
          </a:p>
        </p:txBody>
      </p:sp>
      <p:sp>
        <p:nvSpPr>
          <p:cNvPr id="13" name="Rectangle 12"/>
          <p:cNvSpPr/>
          <p:nvPr/>
        </p:nvSpPr>
        <p:spPr>
          <a:xfrm>
            <a:off x="4520950" y="4885431"/>
            <a:ext cx="3060293" cy="1138773"/>
          </a:xfrm>
          <a:prstGeom prst="rect">
            <a:avLst/>
          </a:prstGeom>
        </p:spPr>
        <p:txBody>
          <a:bodyPr wrap="square">
            <a:spAutoFit/>
          </a:bodyPr>
          <a:lstStyle/>
          <a:p>
            <a:pPr algn="ctr"/>
            <a:r>
              <a:rPr lang="en-US" sz="3400" b="1">
                <a:solidFill>
                  <a:srgbClr val="0000FF"/>
                </a:solidFill>
                <a:latin typeface="Times New Roman" pitchFamily="18" charset="0"/>
                <a:cs typeface="Times New Roman" pitchFamily="18" charset="0"/>
              </a:rPr>
              <a:t>Thiếu lân trên cây đậu nành</a:t>
            </a:r>
            <a:endParaRPr lang="en-US" sz="3400">
              <a:solidFill>
                <a:srgbClr val="0000FF"/>
              </a:solidFill>
              <a:latin typeface="Times New Roman" pitchFamily="18" charset="0"/>
              <a:cs typeface="Times New Roman" pitchFamily="18" charset="0"/>
            </a:endParaRPr>
          </a:p>
        </p:txBody>
      </p:sp>
      <p:pic>
        <p:nvPicPr>
          <p:cNvPr id="14" name="Picture 3" descr="phosphorus-deficiency-soybean-1579524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216" y="1821011"/>
            <a:ext cx="3710028" cy="2782521"/>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 descr="eUpdate062714-A01-F04r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0205" y="1973190"/>
            <a:ext cx="3304215" cy="2478161"/>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8706985" y="5070096"/>
            <a:ext cx="3248534" cy="1200329"/>
          </a:xfrm>
          <a:prstGeom prst="rect">
            <a:avLst/>
          </a:prstGeom>
        </p:spPr>
        <p:txBody>
          <a:bodyPr wrap="square">
            <a:spAutoFit/>
          </a:bodyPr>
          <a:lstStyle/>
          <a:p>
            <a:pPr algn="ctr"/>
            <a:r>
              <a:rPr lang="en-US" sz="3600" b="1" smtClean="0">
                <a:solidFill>
                  <a:srgbClr val="0000FF"/>
                </a:solidFill>
                <a:latin typeface="Times New Roman" pitchFamily="18" charset="0"/>
                <a:cs typeface="Times New Roman" pitchFamily="18" charset="0"/>
              </a:rPr>
              <a:t>Thiếu kali trên cây </a:t>
            </a:r>
            <a:r>
              <a:rPr lang="en-US" sz="3600" b="1">
                <a:solidFill>
                  <a:srgbClr val="0000FF"/>
                </a:solidFill>
                <a:latin typeface="Times New Roman" pitchFamily="18" charset="0"/>
                <a:cs typeface="Times New Roman" pitchFamily="18" charset="0"/>
              </a:rPr>
              <a:t>đậu nành</a:t>
            </a:r>
            <a:endParaRPr lang="en-US" sz="36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92525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889" y="1151664"/>
            <a:ext cx="10368455" cy="2028697"/>
          </a:xfrm>
          <a:prstGeom prst="rect">
            <a:avLst/>
          </a:prstGeom>
        </p:spPr>
        <p:txBody>
          <a:bodyPr wrap="square">
            <a:spAutoFit/>
          </a:bodyPr>
          <a:lstStyle/>
          <a:p>
            <a:pPr>
              <a:lnSpc>
                <a:spcPct val="120000"/>
              </a:lnSpc>
              <a:spcAft>
                <a:spcPts val="60"/>
              </a:spcAft>
            </a:pPr>
            <a:r>
              <a:rPr lang="en-US" sz="3600" b="1">
                <a:solidFill>
                  <a:srgbClr val="0000FF"/>
                </a:solidFill>
                <a:latin typeface="Times New Roman" pitchFamily="18" charset="0"/>
                <a:cs typeface="Times New Roman" pitchFamily="18" charset="0"/>
              </a:rPr>
              <a:t>Tại sao cần phải bổ sung các nguyên tố đa lượng như nitrogen, phosphorus, potassium dưới dạng phân bón cho cây trồng?</a:t>
            </a:r>
          </a:p>
        </p:txBody>
      </p:sp>
      <p:pic>
        <p:nvPicPr>
          <p:cNvPr id="5" name="Picture 2" descr="C:\Users\Administrator\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66" y="159134"/>
            <a:ext cx="1398222" cy="1007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3889" y="3377238"/>
            <a:ext cx="10689021" cy="2751522"/>
          </a:xfrm>
          <a:prstGeom prst="rect">
            <a:avLst/>
          </a:prstGeom>
        </p:spPr>
        <p:txBody>
          <a:bodyPr wrap="square">
            <a:spAutoFit/>
          </a:bodyPr>
          <a:lstStyle/>
          <a:p>
            <a:pPr>
              <a:lnSpc>
                <a:spcPct val="120000"/>
              </a:lnSpc>
              <a:spcAft>
                <a:spcPts val="60"/>
              </a:spcAft>
            </a:pPr>
            <a:r>
              <a:rPr lang="en-US" sz="3600" b="1" smtClean="0">
                <a:latin typeface="Times New Roman" pitchFamily="18" charset="0"/>
                <a:cs typeface="Times New Roman" pitchFamily="18" charset="0"/>
              </a:rPr>
              <a:t>=&gt; Để </a:t>
            </a:r>
            <a:r>
              <a:rPr lang="en-US" sz="3600" b="1">
                <a:latin typeface="Times New Roman" pitchFamily="18" charset="0"/>
                <a:cs typeface="Times New Roman" pitchFamily="18" charset="0"/>
              </a:rPr>
              <a:t>cây trồng sinh trưởng và phát triển tốt, đạt năng suất cao … cần phải bổ sung các nguyên tố đa lượng như nitrogen, phosphorus, potassium dưới dạng phân bón cho cây trồng.</a:t>
            </a:r>
          </a:p>
        </p:txBody>
      </p:sp>
    </p:spTree>
    <p:extLst>
      <p:ext uri="{BB962C8B-B14F-4D97-AF65-F5344CB8AC3E}">
        <p14:creationId xmlns:p14="http://schemas.microsoft.com/office/powerpoint/2010/main" val="41110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23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ONG VIEC\KE HOACH DAY HOC\KHTN 8\BAI 12\PHAN DAM PHU MY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47" y="207035"/>
            <a:ext cx="3005321" cy="48086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7366" y="5140469"/>
            <a:ext cx="2449902" cy="646331"/>
          </a:xfrm>
          <a:prstGeom prst="rect">
            <a:avLst/>
          </a:prstGeom>
          <a:noFill/>
        </p:spPr>
        <p:txBody>
          <a:bodyPr wrap="square" rtlCol="0">
            <a:spAutoFit/>
          </a:bodyPr>
          <a:lstStyle/>
          <a:p>
            <a:r>
              <a:rPr lang="en-US" sz="3600" b="1" smtClean="0">
                <a:solidFill>
                  <a:srgbClr val="0B25E5"/>
                </a:solidFill>
                <a:latin typeface="Times New Roman" pitchFamily="18" charset="0"/>
                <a:cs typeface="Times New Roman" pitchFamily="18" charset="0"/>
              </a:rPr>
              <a:t>Phân đạm</a:t>
            </a:r>
            <a:endParaRPr lang="en-US" sz="3600" b="1">
              <a:solidFill>
                <a:srgbClr val="0B25E5"/>
              </a:solidFill>
              <a:latin typeface="Times New Roman" pitchFamily="18" charset="0"/>
              <a:cs typeface="Times New Roman" pitchFamily="18" charset="0"/>
            </a:endParaRPr>
          </a:p>
        </p:txBody>
      </p:sp>
      <p:pic>
        <p:nvPicPr>
          <p:cNvPr id="9" name="Picture 3" descr="D:\CONG VIEC\KE HOACH DAY HOC\KHTN 8\BAI 12\PHAN LA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477718" y="652444"/>
            <a:ext cx="2483854" cy="4363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CONG VIEC\KE HOACH DAY HOC\KHTN 8\BAI 12\PHAN KALI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5078" y="652444"/>
            <a:ext cx="2552065" cy="45370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77717" y="5140469"/>
            <a:ext cx="2346386" cy="646331"/>
          </a:xfrm>
          <a:prstGeom prst="rect">
            <a:avLst/>
          </a:prstGeom>
          <a:noFill/>
        </p:spPr>
        <p:txBody>
          <a:bodyPr wrap="square" rtlCol="0">
            <a:spAutoFit/>
          </a:bodyPr>
          <a:lstStyle/>
          <a:p>
            <a:r>
              <a:rPr lang="en-US" sz="3600" b="1" smtClean="0">
                <a:solidFill>
                  <a:srgbClr val="0B25E5"/>
                </a:solidFill>
                <a:latin typeface="Times New Roman" pitchFamily="18" charset="0"/>
                <a:cs typeface="Times New Roman" pitchFamily="18" charset="0"/>
              </a:rPr>
              <a:t>Phân lân</a:t>
            </a:r>
            <a:endParaRPr lang="en-US" sz="3600" b="1">
              <a:solidFill>
                <a:srgbClr val="0B25E5"/>
              </a:solidFill>
              <a:latin typeface="Times New Roman" pitchFamily="18" charset="0"/>
              <a:cs typeface="Times New Roman" pitchFamily="18" charset="0"/>
            </a:endParaRPr>
          </a:p>
        </p:txBody>
      </p:sp>
      <p:sp>
        <p:nvSpPr>
          <p:cNvPr id="13" name="TextBox 12"/>
          <p:cNvSpPr txBox="1"/>
          <p:nvPr/>
        </p:nvSpPr>
        <p:spPr>
          <a:xfrm>
            <a:off x="6798017" y="5279533"/>
            <a:ext cx="2479108" cy="646331"/>
          </a:xfrm>
          <a:prstGeom prst="rect">
            <a:avLst/>
          </a:prstGeom>
          <a:noFill/>
        </p:spPr>
        <p:txBody>
          <a:bodyPr wrap="square" rtlCol="0">
            <a:spAutoFit/>
          </a:bodyPr>
          <a:lstStyle/>
          <a:p>
            <a:r>
              <a:rPr lang="en-US" sz="3600" b="1" smtClean="0">
                <a:solidFill>
                  <a:srgbClr val="0B25E5"/>
                </a:solidFill>
                <a:latin typeface="Times New Roman" pitchFamily="18" charset="0"/>
                <a:cs typeface="Times New Roman" pitchFamily="18" charset="0"/>
              </a:rPr>
              <a:t>Phân </a:t>
            </a:r>
            <a:r>
              <a:rPr lang="en-US" sz="3600" b="1">
                <a:solidFill>
                  <a:srgbClr val="0B25E5"/>
                </a:solidFill>
                <a:latin typeface="Times New Roman" pitchFamily="18" charset="0"/>
                <a:cs typeface="Times New Roman" pitchFamily="18" charset="0"/>
              </a:rPr>
              <a:t>k</a:t>
            </a:r>
            <a:r>
              <a:rPr lang="en-US" sz="3600" b="1" smtClean="0">
                <a:solidFill>
                  <a:srgbClr val="0B25E5"/>
                </a:solidFill>
                <a:latin typeface="Times New Roman" pitchFamily="18" charset="0"/>
                <a:cs typeface="Times New Roman" pitchFamily="18" charset="0"/>
              </a:rPr>
              <a:t>ali</a:t>
            </a:r>
            <a:endParaRPr lang="en-US" sz="3600" b="1">
              <a:solidFill>
                <a:srgbClr val="0B25E5"/>
              </a:solidFill>
              <a:latin typeface="Times New Roman" pitchFamily="18" charset="0"/>
              <a:cs typeface="Times New Roman" pitchFamily="18" charset="0"/>
            </a:endParaRPr>
          </a:p>
        </p:txBody>
      </p:sp>
      <p:sp>
        <p:nvSpPr>
          <p:cNvPr id="10" name="TextBox 9"/>
          <p:cNvSpPr txBox="1"/>
          <p:nvPr/>
        </p:nvSpPr>
        <p:spPr>
          <a:xfrm>
            <a:off x="9421298" y="5246087"/>
            <a:ext cx="2485568" cy="646331"/>
          </a:xfrm>
          <a:prstGeom prst="rect">
            <a:avLst/>
          </a:prstGeom>
          <a:noFill/>
        </p:spPr>
        <p:txBody>
          <a:bodyPr wrap="square" rtlCol="0">
            <a:spAutoFit/>
          </a:bodyPr>
          <a:lstStyle/>
          <a:p>
            <a:r>
              <a:rPr lang="en-US" sz="3600" b="1" smtClean="0">
                <a:solidFill>
                  <a:srgbClr val="0B25E5"/>
                </a:solidFill>
                <a:latin typeface="Times New Roman" pitchFamily="18" charset="0"/>
                <a:cs typeface="Times New Roman" pitchFamily="18" charset="0"/>
              </a:rPr>
              <a:t>Phân NPK</a:t>
            </a:r>
            <a:endParaRPr lang="en-US" sz="3600" b="1">
              <a:solidFill>
                <a:srgbClr val="0B25E5"/>
              </a:solidFill>
              <a:latin typeface="Times New Roman" pitchFamily="18" charset="0"/>
              <a:cs typeface="Times New Roman" pitchFamily="18" charset="0"/>
            </a:endParaRPr>
          </a:p>
        </p:txBody>
      </p:sp>
      <p:pic>
        <p:nvPicPr>
          <p:cNvPr id="14" name="Picture 6" descr="D:\CONG VIEC\KE HOACH DAY HOC\KHTN 8\BAI 12\NPK LONG VIET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9223483" y="1168945"/>
            <a:ext cx="2683382" cy="3947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7194" y="2819761"/>
            <a:ext cx="9913818" cy="646331"/>
          </a:xfrm>
          <a:prstGeom prst="rect">
            <a:avLst/>
          </a:prstGeom>
          <a:noFill/>
        </p:spPr>
        <p:txBody>
          <a:bodyPr wrap="square" rtlCol="0">
            <a:spAutoFit/>
          </a:bodyPr>
          <a:lstStyle/>
          <a:p>
            <a:r>
              <a:rPr lang="en-US" sz="3600" b="1" smtClean="0">
                <a:solidFill>
                  <a:srgbClr val="0000FF"/>
                </a:solidFill>
                <a:latin typeface="Times New Roman" pitchFamily="18" charset="0"/>
                <a:cs typeface="Times New Roman" pitchFamily="18" charset="0"/>
              </a:rPr>
              <a:t>Em hãy kể tên một số loại phân bón mà em biết?</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213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97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9557" y="961696"/>
            <a:ext cx="8954814" cy="2086725"/>
          </a:xfrm>
          <a:prstGeom prst="rect">
            <a:avLst/>
          </a:prstGeom>
          <a:noFill/>
        </p:spPr>
        <p:txBody>
          <a:bodyPr wrap="square" rtlCol="0">
            <a:spAutoFit/>
          </a:bodyPr>
          <a:lstStyle/>
          <a:p>
            <a:pPr>
              <a:lnSpc>
                <a:spcPct val="120000"/>
              </a:lnSpc>
              <a:spcAft>
                <a:spcPts val="60"/>
              </a:spcAft>
            </a:pPr>
            <a:r>
              <a:rPr lang="en-US" sz="3600" b="1" smtClean="0">
                <a:solidFill>
                  <a:srgbClr val="0000FF"/>
                </a:solidFill>
                <a:latin typeface="Times New Roman" pitchFamily="18" charset="0"/>
                <a:cs typeface="Times New Roman" pitchFamily="18" charset="0"/>
              </a:rPr>
              <a:t>Nếu không sử dụng phân bón hóa  học thì còn cách nào khác để bổ sung các nguyên tố dinh dưỡng cho cây trồng?</a:t>
            </a:r>
            <a:endParaRPr lang="en-US" sz="3600" b="1">
              <a:solidFill>
                <a:srgbClr val="0000FF"/>
              </a:solidFill>
              <a:latin typeface="Times New Roman" pitchFamily="18" charset="0"/>
              <a:cs typeface="Times New Roman" pitchFamily="18" charset="0"/>
            </a:endParaRPr>
          </a:p>
        </p:txBody>
      </p:sp>
      <p:sp>
        <p:nvSpPr>
          <p:cNvPr id="3" name="Rectangle 2"/>
          <p:cNvSpPr/>
          <p:nvPr/>
        </p:nvSpPr>
        <p:spPr>
          <a:xfrm>
            <a:off x="1329557" y="3534893"/>
            <a:ext cx="9974317" cy="2086725"/>
          </a:xfrm>
          <a:prstGeom prst="rect">
            <a:avLst/>
          </a:prstGeom>
        </p:spPr>
        <p:txBody>
          <a:bodyPr wrap="square">
            <a:spAutoFit/>
          </a:bodyPr>
          <a:lstStyle/>
          <a:p>
            <a:pPr>
              <a:lnSpc>
                <a:spcPct val="120000"/>
              </a:lnSpc>
              <a:spcAft>
                <a:spcPts val="60"/>
              </a:spcAft>
            </a:pPr>
            <a:r>
              <a:rPr lang="en-US" sz="3600" b="1" smtClean="0">
                <a:latin typeface="Times New Roman" pitchFamily="18" charset="0"/>
                <a:cs typeface="Times New Roman" pitchFamily="18" charset="0"/>
              </a:rPr>
              <a:t>=&gt; Phân </a:t>
            </a:r>
            <a:r>
              <a:rPr lang="en-US" sz="3600" b="1">
                <a:latin typeface="Times New Roman" pitchFamily="18" charset="0"/>
                <a:cs typeface="Times New Roman" pitchFamily="18" charset="0"/>
              </a:rPr>
              <a:t>bón hữu cơ (phân hủy rác thải hữu cơ) giàu chất dinh dưỡng, giúp đất tơi xốp, cây trồng dễ hấp thụ, an toàn khi sử dụng.</a:t>
            </a:r>
          </a:p>
        </p:txBody>
      </p:sp>
    </p:spTree>
    <p:extLst>
      <p:ext uri="{BB962C8B-B14F-4D97-AF65-F5344CB8AC3E}">
        <p14:creationId xmlns:p14="http://schemas.microsoft.com/office/powerpoint/2010/main" val="37061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9843453"/>
              </p:ext>
            </p:extLst>
          </p:nvPr>
        </p:nvGraphicFramePr>
        <p:xfrm>
          <a:off x="181676" y="2401980"/>
          <a:ext cx="6510238" cy="658368"/>
        </p:xfrm>
        <a:graphic>
          <a:graphicData uri="http://schemas.openxmlformats.org/drawingml/2006/table">
            <a:tbl>
              <a:tblPr firstRow="1" bandRow="1">
                <a:tableStyleId>{5C22544A-7EE6-4342-B048-85BDC9FD1C3A}</a:tableStyleId>
              </a:tblPr>
              <a:tblGrid>
                <a:gridCol w="930034"/>
                <a:gridCol w="930034"/>
                <a:gridCol w="930034"/>
                <a:gridCol w="930034"/>
                <a:gridCol w="930034"/>
                <a:gridCol w="930034"/>
                <a:gridCol w="930034"/>
              </a:tblGrid>
              <a:tr h="370840">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2,0</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1,0</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2,0</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1,0 </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2,0 </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1,0 </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
                        </a:spcAft>
                      </a:pPr>
                      <a:r>
                        <a:rPr lang="en-US" sz="3600" b="1" smtClean="0">
                          <a:solidFill>
                            <a:srgbClr val="0000FF"/>
                          </a:solidFill>
                          <a:effectLst/>
                          <a:latin typeface="Times New Roman"/>
                          <a:ea typeface="Calibri"/>
                        </a:rPr>
                        <a:t>1,0 </a:t>
                      </a:r>
                      <a:endParaRPr lang="en-US" sz="3600" b="1">
                        <a:solidFill>
                          <a:srgbClr val="0000FF"/>
                        </a:solidFill>
                        <a:effectLst/>
                        <a:latin typeface="Times New Roman"/>
                        <a:ea typeface="Calibri"/>
                      </a:endParaRPr>
                    </a:p>
                  </a:txBody>
                  <a:tcPr marL="68580" marR="68580" marT="0" marB="0"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r>
            </a:tbl>
          </a:graphicData>
        </a:graphic>
      </p:graphicFrame>
      <p:sp>
        <p:nvSpPr>
          <p:cNvPr id="12" name="TextBox 11"/>
          <p:cNvSpPr txBox="1">
            <a:spLocks noChangeArrowheads="1"/>
          </p:cNvSpPr>
          <p:nvPr/>
        </p:nvSpPr>
        <p:spPr bwMode="auto">
          <a:xfrm>
            <a:off x="169541" y="4843117"/>
            <a:ext cx="105939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a:solidFill>
                  <a:srgbClr val="0B25E5"/>
                </a:solidFill>
                <a:latin typeface="Times New Roman" pitchFamily="18" charset="0"/>
                <a:cs typeface="Times New Roman" pitchFamily="18" charset="0"/>
              </a:rPr>
              <a:t>1. Ô chữ có </a:t>
            </a:r>
            <a:r>
              <a:rPr lang="en-US" sz="3600" b="1" smtClean="0">
                <a:solidFill>
                  <a:srgbClr val="0B25E5"/>
                </a:solidFill>
                <a:latin typeface="Times New Roman" pitchFamily="18" charset="0"/>
                <a:cs typeface="Times New Roman" pitchFamily="18" charset="0"/>
              </a:rPr>
              <a:t>7 chữ </a:t>
            </a:r>
            <a:r>
              <a:rPr lang="en-US" sz="3600" b="1">
                <a:solidFill>
                  <a:srgbClr val="0B25E5"/>
                </a:solidFill>
                <a:latin typeface="Times New Roman" pitchFamily="18" charset="0"/>
                <a:cs typeface="Times New Roman" pitchFamily="18" charset="0"/>
              </a:rPr>
              <a:t>cái</a:t>
            </a:r>
            <a:r>
              <a:rPr lang="en-US" sz="3600" b="1" smtClean="0">
                <a:solidFill>
                  <a:srgbClr val="0B25E5"/>
                </a:solidFill>
                <a:latin typeface="Times New Roman" pitchFamily="18" charset="0"/>
                <a:cs typeface="Times New Roman" pitchFamily="18" charset="0"/>
              </a:rPr>
              <a:t>:  </a:t>
            </a:r>
            <a:r>
              <a:rPr lang="en-US" sz="3600" b="1">
                <a:solidFill>
                  <a:srgbClr val="0B25E5"/>
                </a:solidFill>
                <a:latin typeface="Times New Roman" pitchFamily="18" charset="0"/>
                <a:cs typeface="Times New Roman" pitchFamily="18" charset="0"/>
              </a:rPr>
              <a:t>P</a:t>
            </a:r>
            <a:r>
              <a:rPr lang="en-US" sz="3600" b="1" smtClean="0">
                <a:solidFill>
                  <a:srgbClr val="0B25E5"/>
                </a:solidFill>
                <a:latin typeface="Times New Roman" pitchFamily="18" charset="0"/>
                <a:cs typeface="Times New Roman" pitchFamily="18" charset="0"/>
              </a:rPr>
              <a:t>hân nào thúc đẩy quá trình từ cây con phát triển thành cây trưởng thành?</a:t>
            </a:r>
            <a:endParaRPr lang="en-US" sz="3600" b="1">
              <a:solidFill>
                <a:srgbClr val="0B25E5"/>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77109" y="4777004"/>
            <a:ext cx="10316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200" b="1" smtClean="0">
                <a:solidFill>
                  <a:srgbClr val="0000FF"/>
                </a:solidFill>
                <a:latin typeface="Times New Roman" pitchFamily="18" charset="0"/>
                <a:cs typeface="Times New Roman" pitchFamily="18" charset="0"/>
              </a:rPr>
              <a:t>2. Ô </a:t>
            </a:r>
            <a:r>
              <a:rPr lang="en-US" sz="3200" b="1">
                <a:solidFill>
                  <a:srgbClr val="0000FF"/>
                </a:solidFill>
                <a:latin typeface="Times New Roman" pitchFamily="18" charset="0"/>
                <a:cs typeface="Times New Roman" pitchFamily="18" charset="0"/>
              </a:rPr>
              <a:t>chữ có 4 chữ cái: Phân bón lá là các hợp chất dinh dưỡng được hòa tan trong nước rồi phun lên cây trồng, chất dinh dưỡng được hấp thụ trực tiếp qua lá và …….</a:t>
            </a:r>
          </a:p>
        </p:txBody>
      </p:sp>
      <p:sp>
        <p:nvSpPr>
          <p:cNvPr id="14" name="Text Box 128"/>
          <p:cNvSpPr txBox="1">
            <a:spLocks noChangeArrowheads="1"/>
          </p:cNvSpPr>
          <p:nvPr/>
        </p:nvSpPr>
        <p:spPr bwMode="auto">
          <a:xfrm>
            <a:off x="8401260" y="1096169"/>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l">
              <a:spcBef>
                <a:spcPct val="50000"/>
              </a:spcBef>
            </a:pPr>
            <a:endParaRPr lang="en-US">
              <a:solidFill>
                <a:srgbClr val="0B25E5"/>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909403314"/>
              </p:ext>
            </p:extLst>
          </p:nvPr>
        </p:nvGraphicFramePr>
        <p:xfrm>
          <a:off x="7015654" y="467273"/>
          <a:ext cx="4956884" cy="4281487"/>
        </p:xfrm>
        <a:graphic>
          <a:graphicData uri="http://schemas.openxmlformats.org/drawingml/2006/table">
            <a:tbl>
              <a:tblPr firstRow="1" bandRow="1">
                <a:tableStyleId>{5C22544A-7EE6-4342-B048-85BDC9FD1C3A}</a:tableStyleId>
              </a:tblPr>
              <a:tblGrid>
                <a:gridCol w="633288"/>
                <a:gridCol w="633288"/>
                <a:gridCol w="633288"/>
                <a:gridCol w="626946"/>
                <a:gridCol w="639627"/>
                <a:gridCol w="711881"/>
                <a:gridCol w="535401"/>
                <a:gridCol w="543165"/>
              </a:tblGrid>
              <a:tr h="611641">
                <a:tc>
                  <a:txBody>
                    <a:bodyPr/>
                    <a:lstStyle/>
                    <a:p>
                      <a:pPr algn="ctr"/>
                      <a:r>
                        <a:rPr lang="en-US" sz="3200" b="1" smtClean="0">
                          <a:solidFill>
                            <a:srgbClr val="FF0000"/>
                          </a:solidFill>
                          <a:latin typeface="Times New Roman" pitchFamily="18" charset="0"/>
                          <a:cs typeface="Times New Roman" pitchFamily="18" charset="0"/>
                        </a:rPr>
                        <a:t>P</a:t>
                      </a: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H</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Â</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N</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Đ</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Ạ</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M</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T</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H</a:t>
                      </a:r>
                      <a:endParaRPr lang="en-US" sz="3200" b="1">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Â</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N</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rgbClr val="0000FF"/>
                        </a:solidFill>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rgbClr val="0000FF"/>
                        </a:solidFill>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r>
                        <a:rPr lang="en-US" sz="3200" b="1" smtClean="0">
                          <a:solidFill>
                            <a:srgbClr val="0000FF"/>
                          </a:solidFill>
                          <a:latin typeface="Times New Roman" pitchFamily="18" charset="0"/>
                          <a:cs typeface="Times New Roman" pitchFamily="18" charset="0"/>
                        </a:rPr>
                        <a:t>P</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H</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Â</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N</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K</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A</a:t>
                      </a:r>
                      <a:endParaRPr lang="en-US" sz="3200" b="1">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L</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I</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N</a:t>
                      </a: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a</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N</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O</a:t>
                      </a:r>
                      <a:r>
                        <a:rPr lang="en-US" sz="3200" b="1" baseline="-25000" smtClean="0">
                          <a:solidFill>
                            <a:srgbClr val="0000FF"/>
                          </a:solidFill>
                          <a:latin typeface="Times New Roman" pitchFamily="18" charset="0"/>
                          <a:cs typeface="Times New Roman" pitchFamily="18" charset="0"/>
                        </a:rPr>
                        <a:t>3</a:t>
                      </a:r>
                      <a:endParaRPr lang="en-US" sz="3200" b="1" baseline="-25000" dirty="0">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endParaRPr lang="en-US" sz="3200" b="1">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B</a:t>
                      </a: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Ả</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O</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Q</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U</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Ả</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N</a:t>
                      </a:r>
                      <a:endParaRPr lang="en-US" sz="3200" b="1" dirty="0">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Đ</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Ộ</a:t>
                      </a:r>
                      <a:endParaRPr lang="en-US" sz="3200" b="1">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C</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000FF"/>
                          </a:solidFill>
                          <a:latin typeface="Times New Roman" pitchFamily="18" charset="0"/>
                          <a:cs typeface="Times New Roman" pitchFamily="18" charset="0"/>
                        </a:rPr>
                        <a:t>H</a:t>
                      </a:r>
                      <a:endParaRPr lang="en-US" sz="3200" b="1">
                        <a:solidFill>
                          <a:srgbClr val="0000FF"/>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U</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A</a:t>
                      </a:r>
                      <a:endParaRPr lang="en-US" sz="3200" b="1">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1641">
                <a:tc>
                  <a:txBody>
                    <a:bodyPr/>
                    <a:lstStyle/>
                    <a:p>
                      <a:pPr algn="ctr"/>
                      <a:r>
                        <a:rPr lang="en-US" sz="3200" b="1" smtClean="0">
                          <a:solidFill>
                            <a:srgbClr val="0B25E5"/>
                          </a:solidFill>
                          <a:latin typeface="Times New Roman" pitchFamily="18" charset="0"/>
                          <a:cs typeface="Times New Roman" pitchFamily="18" charset="0"/>
                        </a:rPr>
                        <a:t>B</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Ó</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N</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P</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H</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0B25E5"/>
                          </a:solidFill>
                          <a:latin typeface="Times New Roman" pitchFamily="18" charset="0"/>
                          <a:cs typeface="Times New Roman" pitchFamily="18" charset="0"/>
                        </a:rPr>
                        <a:t>Â</a:t>
                      </a:r>
                      <a:endParaRPr lang="en-US" sz="3200" b="1" dirty="0">
                        <a:solidFill>
                          <a:srgbClr val="0B25E5"/>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smtClean="0">
                          <a:solidFill>
                            <a:srgbClr val="FF0000"/>
                          </a:solidFill>
                          <a:latin typeface="Times New Roman" pitchFamily="18" charset="0"/>
                          <a:cs typeface="Times New Roman" pitchFamily="18" charset="0"/>
                        </a:rPr>
                        <a:t>N</a:t>
                      </a: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dirty="0">
                        <a:solidFill>
                          <a:srgbClr val="FF0000"/>
                        </a:solidFill>
                        <a:latin typeface="Times New Roman" pitchFamily="18" charset="0"/>
                        <a:cs typeface="Times New Roman" pitchFamily="18" charset="0"/>
                      </a:endParaRPr>
                    </a:p>
                  </a:txBody>
                  <a:tcPr marL="91466" marR="91466"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1" name="TextBox 20"/>
          <p:cNvSpPr txBox="1">
            <a:spLocks noChangeArrowheads="1"/>
          </p:cNvSpPr>
          <p:nvPr/>
        </p:nvSpPr>
        <p:spPr bwMode="auto">
          <a:xfrm>
            <a:off x="305081" y="4809242"/>
            <a:ext cx="102683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smtClean="0">
                <a:solidFill>
                  <a:srgbClr val="0000FF"/>
                </a:solidFill>
                <a:latin typeface="Times New Roman" pitchFamily="18" charset="0"/>
                <a:cs typeface="Times New Roman" pitchFamily="18" charset="0"/>
              </a:rPr>
              <a:t>4. </a:t>
            </a:r>
            <a:r>
              <a:rPr lang="en-US" sz="3600" b="1">
                <a:solidFill>
                  <a:srgbClr val="0000FF"/>
                </a:solidFill>
                <a:latin typeface="Times New Roman" pitchFamily="18" charset="0"/>
                <a:cs typeface="Times New Roman" pitchFamily="18" charset="0"/>
              </a:rPr>
              <a:t>Ô chữ có </a:t>
            </a:r>
            <a:r>
              <a:rPr lang="en-US" sz="3600" b="1" smtClean="0">
                <a:solidFill>
                  <a:srgbClr val="0000FF"/>
                </a:solidFill>
                <a:latin typeface="Times New Roman" pitchFamily="18" charset="0"/>
                <a:cs typeface="Times New Roman" pitchFamily="18" charset="0"/>
              </a:rPr>
              <a:t>4 </a:t>
            </a:r>
            <a:r>
              <a:rPr lang="en-US" sz="3600" b="1">
                <a:solidFill>
                  <a:srgbClr val="0000FF"/>
                </a:solidFill>
                <a:latin typeface="Times New Roman" pitchFamily="18" charset="0"/>
                <a:cs typeface="Times New Roman" pitchFamily="18" charset="0"/>
              </a:rPr>
              <a:t>chữ cái: Hợp chất muối nitrat của kim loại có hóa trị I là loại phân đạm thường dùng. Công thức hóa học của hợp chất đó là </a:t>
            </a:r>
            <a:r>
              <a:rPr lang="en-US" sz="3600" b="1" smtClean="0">
                <a:solidFill>
                  <a:srgbClr val="0000FF"/>
                </a:solidFill>
                <a:latin typeface="Times New Roman" pitchFamily="18" charset="0"/>
                <a:cs typeface="Times New Roman" pitchFamily="18" charset="0"/>
              </a:rPr>
              <a:t>gì?</a:t>
            </a:r>
            <a:endParaRPr lang="en-US" sz="3600" b="1">
              <a:solidFill>
                <a:srgbClr val="0000FF"/>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504310" y="4942290"/>
            <a:ext cx="999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a:solidFill>
                  <a:srgbClr val="0B25E5"/>
                </a:solidFill>
                <a:latin typeface="Times New Roman" pitchFamily="18" charset="0"/>
                <a:cs typeface="Times New Roman" pitchFamily="18" charset="0"/>
              </a:rPr>
              <a:t>3. Ô chữ có </a:t>
            </a:r>
            <a:r>
              <a:rPr lang="en-US" sz="3600" b="1" smtClean="0">
                <a:solidFill>
                  <a:srgbClr val="0B25E5"/>
                </a:solidFill>
                <a:latin typeface="Times New Roman" pitchFamily="18" charset="0"/>
                <a:cs typeface="Times New Roman" pitchFamily="18" charset="0"/>
              </a:rPr>
              <a:t>8 </a:t>
            </a:r>
            <a:r>
              <a:rPr lang="en-US" sz="3600" b="1">
                <a:solidFill>
                  <a:srgbClr val="0B25E5"/>
                </a:solidFill>
                <a:latin typeface="Times New Roman" pitchFamily="18" charset="0"/>
                <a:cs typeface="Times New Roman" pitchFamily="18" charset="0"/>
              </a:rPr>
              <a:t>chữ </a:t>
            </a:r>
            <a:r>
              <a:rPr lang="en-US" sz="3600" b="1" smtClean="0">
                <a:solidFill>
                  <a:srgbClr val="0B25E5"/>
                </a:solidFill>
                <a:latin typeface="Times New Roman" pitchFamily="18" charset="0"/>
                <a:cs typeface="Times New Roman" pitchFamily="18" charset="0"/>
              </a:rPr>
              <a:t>cái? Tên loại phân có màu đỏ?</a:t>
            </a:r>
            <a:endParaRPr lang="en-US" sz="3600" b="1">
              <a:solidFill>
                <a:srgbClr val="0B25E5"/>
              </a:solidFill>
              <a:latin typeface="Times New Roman" pitchFamily="18" charset="0"/>
              <a:cs typeface="Times New Roman" pitchFamily="18" charset="0"/>
            </a:endParaRPr>
          </a:p>
        </p:txBody>
      </p:sp>
      <p:sp>
        <p:nvSpPr>
          <p:cNvPr id="23" name="TextBox 22"/>
          <p:cNvSpPr txBox="1">
            <a:spLocks noChangeArrowheads="1"/>
          </p:cNvSpPr>
          <p:nvPr/>
        </p:nvSpPr>
        <p:spPr bwMode="auto">
          <a:xfrm>
            <a:off x="497283" y="5020791"/>
            <a:ext cx="10076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smtClean="0">
                <a:solidFill>
                  <a:srgbClr val="0B25E5"/>
                </a:solidFill>
                <a:latin typeface="Times New Roman" pitchFamily="18" charset="0"/>
                <a:cs typeface="Times New Roman" pitchFamily="18" charset="0"/>
              </a:rPr>
              <a:t>5. </a:t>
            </a:r>
            <a:r>
              <a:rPr lang="en-US" sz="3600" b="1">
                <a:solidFill>
                  <a:srgbClr val="0B25E5"/>
                </a:solidFill>
                <a:latin typeface="Times New Roman" pitchFamily="18" charset="0"/>
                <a:cs typeface="Times New Roman" pitchFamily="18" charset="0"/>
              </a:rPr>
              <a:t>Ô chữ có 7 chữ cái: Cần …………….. phân bón ở nơi cao, khô ráo.</a:t>
            </a:r>
          </a:p>
        </p:txBody>
      </p:sp>
      <p:sp>
        <p:nvSpPr>
          <p:cNvPr id="24" name="TextBox 23"/>
          <p:cNvSpPr txBox="1">
            <a:spLocks noChangeArrowheads="1"/>
          </p:cNvSpPr>
          <p:nvPr/>
        </p:nvSpPr>
        <p:spPr bwMode="auto">
          <a:xfrm>
            <a:off x="577367" y="4961669"/>
            <a:ext cx="99960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a:solidFill>
                  <a:srgbClr val="0000FF"/>
                </a:solidFill>
                <a:latin typeface="Times New Roman" pitchFamily="18" charset="0"/>
                <a:cs typeface="Times New Roman" pitchFamily="18" charset="0"/>
              </a:rPr>
              <a:t>6</a:t>
            </a:r>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Ô chữ có 6 chữ cái: Bút đo pH dùng để xác định ………. của đất. </a:t>
            </a:r>
          </a:p>
        </p:txBody>
      </p:sp>
      <p:sp>
        <p:nvSpPr>
          <p:cNvPr id="26" name="TextBox 25"/>
          <p:cNvSpPr txBox="1">
            <a:spLocks noChangeArrowheads="1"/>
          </p:cNvSpPr>
          <p:nvPr/>
        </p:nvSpPr>
        <p:spPr bwMode="auto">
          <a:xfrm>
            <a:off x="377664" y="4870500"/>
            <a:ext cx="10119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a:solidFill>
                  <a:srgbClr val="0B25E5"/>
                </a:solidFill>
                <a:latin typeface="Times New Roman" pitchFamily="18" charset="0"/>
                <a:cs typeface="Times New Roman" pitchFamily="18" charset="0"/>
              </a:rPr>
              <a:t>7. Ô chữ có 7 chữ cái: </a:t>
            </a:r>
            <a:r>
              <a:rPr lang="en-US" altLang="en-US" sz="3600" b="1">
                <a:solidFill>
                  <a:srgbClr val="0B25E5"/>
                </a:solidFill>
                <a:latin typeface="Times New Roman" pitchFamily="18" charset="0"/>
                <a:cs typeface="Times New Roman" pitchFamily="18" charset="0"/>
              </a:rPr>
              <a:t>Để bổ sung các nguyên tố cần thiết cho đất bằng cách </a:t>
            </a:r>
            <a:r>
              <a:rPr lang="en-US" altLang="en-US" sz="3600" b="1" smtClean="0">
                <a:solidFill>
                  <a:srgbClr val="0B25E5"/>
                </a:solidFill>
                <a:latin typeface="Times New Roman" pitchFamily="18" charset="0"/>
                <a:cs typeface="Times New Roman" pitchFamily="18" charset="0"/>
              </a:rPr>
              <a:t>nào?</a:t>
            </a:r>
            <a:endParaRPr lang="en-US" altLang="en-US" sz="3600" b="1">
              <a:solidFill>
                <a:srgbClr val="0B25E5"/>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656092" y="4822965"/>
            <a:ext cx="607762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smtClean="0">
                <a:solidFill>
                  <a:srgbClr val="0B25E5"/>
                </a:solidFill>
                <a:latin typeface="Times New Roman" pitchFamily="18" charset="0"/>
                <a:cs typeface="Times New Roman" pitchFamily="18" charset="0"/>
              </a:rPr>
              <a:t>Từ khóa cần tìm có </a:t>
            </a:r>
            <a:r>
              <a:rPr lang="en-US" sz="3600" b="1">
                <a:solidFill>
                  <a:srgbClr val="0B25E5"/>
                </a:solidFill>
                <a:latin typeface="Times New Roman" pitchFamily="18" charset="0"/>
                <a:cs typeface="Times New Roman" pitchFamily="18" charset="0"/>
              </a:rPr>
              <a:t>7 chữ cái.</a:t>
            </a:r>
          </a:p>
        </p:txBody>
      </p:sp>
      <p:sp>
        <p:nvSpPr>
          <p:cNvPr id="44" name="TextBox 43"/>
          <p:cNvSpPr txBox="1">
            <a:spLocks noChangeArrowheads="1"/>
          </p:cNvSpPr>
          <p:nvPr/>
        </p:nvSpPr>
        <p:spPr bwMode="auto">
          <a:xfrm>
            <a:off x="7459955" y="5040074"/>
            <a:ext cx="2822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600" b="1" smtClean="0">
                <a:solidFill>
                  <a:srgbClr val="FF0000"/>
                </a:solidFill>
                <a:latin typeface="Times New Roman" pitchFamily="18" charset="0"/>
                <a:cs typeface="Times New Roman" pitchFamily="18" charset="0"/>
              </a:rPr>
              <a:t>PHÂN BÓN</a:t>
            </a:r>
            <a:endParaRPr lang="en-US" sz="3600" b="1">
              <a:solidFill>
                <a:srgbClr val="FF0000"/>
              </a:solidFill>
              <a:latin typeface="Times New Roman" pitchFamily="18" charset="0"/>
              <a:cs typeface="Times New Roman" pitchFamily="18" charset="0"/>
            </a:endParaRPr>
          </a:p>
        </p:txBody>
      </p:sp>
      <p:pic>
        <p:nvPicPr>
          <p:cNvPr id="8" name="DONG HO DIEM NGUOC 10 GI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22819" y="613838"/>
            <a:ext cx="2209952" cy="1243098"/>
          </a:xfrm>
          <a:prstGeom prst="rect">
            <a:avLst/>
          </a:prstGeom>
        </p:spPr>
      </p:pic>
      <p:sp>
        <p:nvSpPr>
          <p:cNvPr id="10" name="Text Box 8"/>
          <p:cNvSpPr txBox="1">
            <a:spLocks noChangeArrowheads="1"/>
          </p:cNvSpPr>
          <p:nvPr/>
        </p:nvSpPr>
        <p:spPr bwMode="auto">
          <a:xfrm>
            <a:off x="41690" y="181446"/>
            <a:ext cx="55353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0"/>
              </a:spcBef>
              <a:defRPr/>
            </a:pPr>
            <a:r>
              <a:rPr lang="en-US" sz="3500" b="1" smtClean="0">
                <a:solidFill>
                  <a:srgbClr val="FF0000"/>
                </a:solidFill>
                <a:latin typeface="Times New Roman" pitchFamily="18" charset="0"/>
                <a:cs typeface="Times New Roman" pitchFamily="18" charset="0"/>
              </a:rPr>
              <a:t>TRÒ CHƠI GIẢI Ô CHỮ</a:t>
            </a:r>
            <a:endParaRPr lang="vi-VN" sz="3500" b="1" dirty="0" smtClean="0">
              <a:solidFill>
                <a:srgbClr val="FF0000"/>
              </a:solidFill>
              <a:latin typeface="Times New Roman" pitchFamily="18" charset="0"/>
              <a:cs typeface="Times New Roman" pitchFamily="18" charset="0"/>
            </a:endParaRPr>
          </a:p>
        </p:txBody>
      </p:sp>
      <p:pic>
        <p:nvPicPr>
          <p:cNvPr id="1027" name="Picture 3" descr="C:\Users\Administrator\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2746" y="5858212"/>
            <a:ext cx="1309253" cy="976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603839394"/>
              </p:ext>
            </p:extLst>
          </p:nvPr>
        </p:nvGraphicFramePr>
        <p:xfrm>
          <a:off x="7185370" y="372378"/>
          <a:ext cx="4228866" cy="651934"/>
        </p:xfrm>
        <a:graphic>
          <a:graphicData uri="http://schemas.openxmlformats.org/drawingml/2006/table">
            <a:tbl>
              <a:tblPr firstRow="1" bandRow="1">
                <a:tableStyleId>{5C22544A-7EE6-4342-B048-85BDC9FD1C3A}</a:tableStyleId>
              </a:tblPr>
              <a:tblGrid>
                <a:gridCol w="704811"/>
                <a:gridCol w="704811"/>
                <a:gridCol w="704811"/>
                <a:gridCol w="704811"/>
                <a:gridCol w="704811"/>
                <a:gridCol w="704811"/>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F0"/>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53458099"/>
              </p:ext>
            </p:extLst>
          </p:nvPr>
        </p:nvGraphicFramePr>
        <p:xfrm>
          <a:off x="8006232" y="1096169"/>
          <a:ext cx="2687352" cy="653338"/>
        </p:xfrm>
        <a:graphic>
          <a:graphicData uri="http://schemas.openxmlformats.org/drawingml/2006/table">
            <a:tbl>
              <a:tblPr firstRow="1" bandRow="1">
                <a:tableStyleId>{5C22544A-7EE6-4342-B048-85BDC9FD1C3A}</a:tableStyleId>
              </a:tblPr>
              <a:tblGrid>
                <a:gridCol w="671838"/>
                <a:gridCol w="671838"/>
                <a:gridCol w="671838"/>
                <a:gridCol w="671838"/>
              </a:tblGrid>
              <a:tr h="653338">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E709BD"/>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E709BD"/>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E709BD"/>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E709BD"/>
                    </a:solid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539331555"/>
              </p:ext>
            </p:extLst>
          </p:nvPr>
        </p:nvGraphicFramePr>
        <p:xfrm>
          <a:off x="8179380" y="2409277"/>
          <a:ext cx="2687352" cy="651934"/>
        </p:xfrm>
        <a:graphic>
          <a:graphicData uri="http://schemas.openxmlformats.org/drawingml/2006/table">
            <a:tbl>
              <a:tblPr firstRow="1" bandRow="1">
                <a:tableStyleId>{5C22544A-7EE6-4342-B048-85BDC9FD1C3A}</a:tableStyleId>
              </a:tblPr>
              <a:tblGrid>
                <a:gridCol w="671838"/>
                <a:gridCol w="671838"/>
                <a:gridCol w="671838"/>
                <a:gridCol w="671838"/>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bg1">
                        <a:lumMod val="50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bg1">
                        <a:lumMod val="50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bg1">
                        <a:lumMod val="50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bg1">
                        <a:lumMod val="50000"/>
                      </a:schemeClr>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16484530"/>
              </p:ext>
            </p:extLst>
          </p:nvPr>
        </p:nvGraphicFramePr>
        <p:xfrm>
          <a:off x="6981976" y="1757343"/>
          <a:ext cx="4951816" cy="651934"/>
        </p:xfrm>
        <a:graphic>
          <a:graphicData uri="http://schemas.openxmlformats.org/drawingml/2006/table">
            <a:tbl>
              <a:tblPr firstRow="1" bandRow="1">
                <a:tableStyleId>{5C22544A-7EE6-4342-B048-85BDC9FD1C3A}</a:tableStyleId>
              </a:tblPr>
              <a:tblGrid>
                <a:gridCol w="618977"/>
                <a:gridCol w="618977"/>
                <a:gridCol w="618977"/>
                <a:gridCol w="618977"/>
                <a:gridCol w="618977"/>
                <a:gridCol w="618977"/>
                <a:gridCol w="618977"/>
                <a:gridCol w="618977"/>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6">
                        <a:lumMod val="75000"/>
                      </a:schemeClr>
                    </a:solid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308572317"/>
              </p:ext>
            </p:extLst>
          </p:nvPr>
        </p:nvGraphicFramePr>
        <p:xfrm>
          <a:off x="7482749" y="3509142"/>
          <a:ext cx="4031028" cy="651934"/>
        </p:xfrm>
        <a:graphic>
          <a:graphicData uri="http://schemas.openxmlformats.org/drawingml/2006/table">
            <a:tbl>
              <a:tblPr firstRow="1" bandRow="1">
                <a:tableStyleId>{5C22544A-7EE6-4342-B048-85BDC9FD1C3A}</a:tableStyleId>
              </a:tblPr>
              <a:tblGrid>
                <a:gridCol w="671838"/>
                <a:gridCol w="671838"/>
                <a:gridCol w="671838"/>
                <a:gridCol w="671838"/>
                <a:gridCol w="671838"/>
                <a:gridCol w="671838"/>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00B050"/>
                    </a:solid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647288835"/>
              </p:ext>
            </p:extLst>
          </p:nvPr>
        </p:nvGraphicFramePr>
        <p:xfrm>
          <a:off x="6981976" y="4173978"/>
          <a:ext cx="4702866" cy="651934"/>
        </p:xfrm>
        <a:graphic>
          <a:graphicData uri="http://schemas.openxmlformats.org/drawingml/2006/table">
            <a:tbl>
              <a:tblPr firstRow="1" bandRow="1">
                <a:tableStyleId>{5C22544A-7EE6-4342-B048-85BDC9FD1C3A}</a:tableStyleId>
              </a:tblPr>
              <a:tblGrid>
                <a:gridCol w="671838"/>
                <a:gridCol w="671838"/>
                <a:gridCol w="671838"/>
                <a:gridCol w="671838"/>
                <a:gridCol w="671838"/>
                <a:gridCol w="671838"/>
                <a:gridCol w="671838"/>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8E44AC"/>
                    </a:solid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558437384"/>
              </p:ext>
            </p:extLst>
          </p:nvPr>
        </p:nvGraphicFramePr>
        <p:xfrm>
          <a:off x="7029929" y="2958950"/>
          <a:ext cx="4903780" cy="651934"/>
        </p:xfrm>
        <a:graphic>
          <a:graphicData uri="http://schemas.openxmlformats.org/drawingml/2006/table">
            <a:tbl>
              <a:tblPr firstRow="1" bandRow="1">
                <a:tableStyleId>{5C22544A-7EE6-4342-B048-85BDC9FD1C3A}</a:tableStyleId>
              </a:tblPr>
              <a:tblGrid>
                <a:gridCol w="700540"/>
                <a:gridCol w="700540"/>
                <a:gridCol w="700540"/>
                <a:gridCol w="700540"/>
                <a:gridCol w="700540"/>
                <a:gridCol w="700540"/>
                <a:gridCol w="700540"/>
              </a:tblGrid>
              <a:tr h="651934">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B05408"/>
                    </a:solidFill>
                  </a:tcPr>
                </a:tc>
              </a:tr>
            </a:tbl>
          </a:graphicData>
        </a:graphic>
      </p:graphicFrame>
      <p:sp>
        <p:nvSpPr>
          <p:cNvPr id="3" name="TextBox 2"/>
          <p:cNvSpPr txBox="1"/>
          <p:nvPr/>
        </p:nvSpPr>
        <p:spPr>
          <a:xfrm>
            <a:off x="169541" y="2390271"/>
            <a:ext cx="953742" cy="646331"/>
          </a:xfrm>
          <a:prstGeom prst="rect">
            <a:avLst/>
          </a:prstGeom>
          <a:solidFill>
            <a:srgbClr val="00B0F0"/>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1</a:t>
            </a:r>
            <a:endParaRPr lang="en-US" sz="3600" b="1">
              <a:solidFill>
                <a:srgbClr val="FF0000"/>
              </a:solidFill>
              <a:latin typeface="Times New Roman" pitchFamily="18" charset="0"/>
              <a:cs typeface="Times New Roman" pitchFamily="18" charset="0"/>
            </a:endParaRPr>
          </a:p>
        </p:txBody>
      </p:sp>
      <p:sp>
        <p:nvSpPr>
          <p:cNvPr id="37" name="TextBox 36"/>
          <p:cNvSpPr txBox="1"/>
          <p:nvPr/>
        </p:nvSpPr>
        <p:spPr>
          <a:xfrm>
            <a:off x="1077773" y="2371486"/>
            <a:ext cx="953742" cy="646331"/>
          </a:xfrm>
          <a:prstGeom prst="rect">
            <a:avLst/>
          </a:prstGeom>
          <a:solidFill>
            <a:srgbClr val="C927B2"/>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2</a:t>
            </a:r>
            <a:endParaRPr lang="en-US" sz="3600" b="1">
              <a:solidFill>
                <a:srgbClr val="FF0000"/>
              </a:solidFill>
              <a:latin typeface="Times New Roman" pitchFamily="18" charset="0"/>
              <a:cs typeface="Times New Roman" pitchFamily="18" charset="0"/>
            </a:endParaRPr>
          </a:p>
        </p:txBody>
      </p:sp>
      <p:sp>
        <p:nvSpPr>
          <p:cNvPr id="43" name="TextBox 42"/>
          <p:cNvSpPr txBox="1"/>
          <p:nvPr/>
        </p:nvSpPr>
        <p:spPr>
          <a:xfrm>
            <a:off x="1944649" y="2421904"/>
            <a:ext cx="1038560" cy="646331"/>
          </a:xfrm>
          <a:prstGeom prst="rect">
            <a:avLst/>
          </a:prstGeom>
          <a:solidFill>
            <a:srgbClr val="FF6600"/>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3</a:t>
            </a:r>
            <a:endParaRPr lang="en-US" sz="3600" b="1">
              <a:solidFill>
                <a:srgbClr val="FF0000"/>
              </a:solidFill>
              <a:latin typeface="Times New Roman" pitchFamily="18" charset="0"/>
              <a:cs typeface="Times New Roman" pitchFamily="18" charset="0"/>
            </a:endParaRPr>
          </a:p>
        </p:txBody>
      </p:sp>
      <p:sp>
        <p:nvSpPr>
          <p:cNvPr id="45" name="TextBox 44"/>
          <p:cNvSpPr txBox="1"/>
          <p:nvPr/>
        </p:nvSpPr>
        <p:spPr>
          <a:xfrm>
            <a:off x="2983209" y="2408767"/>
            <a:ext cx="953742" cy="646331"/>
          </a:xfrm>
          <a:prstGeom prst="rect">
            <a:avLst/>
          </a:prstGeom>
          <a:solidFill>
            <a:srgbClr val="666699"/>
          </a:solidFill>
          <a:ln>
            <a:solidFill>
              <a:schemeClr val="bg1">
                <a:lumMod val="65000"/>
              </a:schemeClr>
            </a:solidFill>
          </a:ln>
        </p:spPr>
        <p:txBody>
          <a:bodyPr wrap="square" rtlCol="0">
            <a:spAutoFit/>
          </a:bodyPr>
          <a:lstStyle/>
          <a:p>
            <a:pPr algn="ctr"/>
            <a:r>
              <a:rPr lang="en-US" sz="3600" b="1" smtClean="0">
                <a:solidFill>
                  <a:srgbClr val="FF0000"/>
                </a:solidFill>
                <a:latin typeface="Times New Roman" pitchFamily="18" charset="0"/>
                <a:cs typeface="Times New Roman" pitchFamily="18" charset="0"/>
              </a:rPr>
              <a:t>4</a:t>
            </a:r>
            <a:endParaRPr lang="en-US" sz="3600" b="1">
              <a:solidFill>
                <a:srgbClr val="FF0000"/>
              </a:solidFill>
              <a:latin typeface="Times New Roman" pitchFamily="18" charset="0"/>
              <a:cs typeface="Times New Roman" pitchFamily="18" charset="0"/>
            </a:endParaRPr>
          </a:p>
        </p:txBody>
      </p:sp>
      <p:sp>
        <p:nvSpPr>
          <p:cNvPr id="46" name="TextBox 45"/>
          <p:cNvSpPr txBox="1"/>
          <p:nvPr/>
        </p:nvSpPr>
        <p:spPr>
          <a:xfrm>
            <a:off x="3918968" y="2390270"/>
            <a:ext cx="953742" cy="646331"/>
          </a:xfrm>
          <a:prstGeom prst="rect">
            <a:avLst/>
          </a:prstGeom>
          <a:solidFill>
            <a:srgbClr val="993300"/>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5</a:t>
            </a:r>
            <a:endParaRPr lang="en-US" sz="3600" b="1">
              <a:solidFill>
                <a:srgbClr val="FF0000"/>
              </a:solidFill>
              <a:latin typeface="Times New Roman" pitchFamily="18" charset="0"/>
              <a:cs typeface="Times New Roman" pitchFamily="18" charset="0"/>
            </a:endParaRPr>
          </a:p>
        </p:txBody>
      </p:sp>
      <p:sp>
        <p:nvSpPr>
          <p:cNvPr id="47" name="TextBox 46"/>
          <p:cNvSpPr txBox="1"/>
          <p:nvPr/>
        </p:nvSpPr>
        <p:spPr>
          <a:xfrm>
            <a:off x="4784429" y="2390271"/>
            <a:ext cx="953742" cy="646331"/>
          </a:xfrm>
          <a:prstGeom prst="rect">
            <a:avLst/>
          </a:prstGeom>
          <a:solidFill>
            <a:srgbClr val="00B050"/>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6</a:t>
            </a:r>
            <a:endParaRPr lang="en-US" sz="3600" b="1">
              <a:solidFill>
                <a:srgbClr val="FF0000"/>
              </a:solidFill>
              <a:latin typeface="Times New Roman" pitchFamily="18" charset="0"/>
              <a:cs typeface="Times New Roman" pitchFamily="18" charset="0"/>
            </a:endParaRPr>
          </a:p>
        </p:txBody>
      </p:sp>
      <p:sp>
        <p:nvSpPr>
          <p:cNvPr id="48" name="TextBox 47"/>
          <p:cNvSpPr txBox="1"/>
          <p:nvPr/>
        </p:nvSpPr>
        <p:spPr>
          <a:xfrm>
            <a:off x="5738171" y="2383196"/>
            <a:ext cx="953742" cy="646331"/>
          </a:xfrm>
          <a:prstGeom prst="rect">
            <a:avLst/>
          </a:prstGeom>
          <a:solidFill>
            <a:srgbClr val="8E44AC"/>
          </a:solid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7</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52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2500" autoRev="1" fill="hold"/>
                                        <p:tgtEl>
                                          <p:spTgt spid="10"/>
                                        </p:tgtEl>
                                        <p:attrNameLst>
                                          <p:attrName>style.color</p:attrName>
                                        </p:attrNameLst>
                                      </p:cBhvr>
                                      <p:to>
                                        <p:clrVal>
                                          <a:srgbClr val="FF0000"/>
                                        </p:clrVal>
                                      </p:to>
                                    </p:set>
                                    <p:set>
                                      <p:cBhvr>
                                        <p:cTn id="7" dur="2500" autoRev="1" fill="hold"/>
                                        <p:tgtEl>
                                          <p:spTgt spid="10"/>
                                        </p:tgtEl>
                                        <p:attrNameLst>
                                          <p:attrName>fillcolor</p:attrName>
                                        </p:attrNameLst>
                                      </p:cBhvr>
                                      <p:to>
                                        <p:clrVal>
                                          <a:srgbClr val="FF0000"/>
                                        </p:clrVal>
                                      </p:to>
                                    </p:set>
                                    <p:set>
                                      <p:cBhvr>
                                        <p:cTn id="8" dur="2500" autoRev="1"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video>
              <p:cMediaNode vol="80000">
                <p:cTn id="14" fill="hold" display="0">
                  <p:stCondLst>
                    <p:cond delay="indefinite"/>
                  </p:stCondLst>
                </p:cTn>
                <p:tgtEl>
                  <p:spTgt spid="8"/>
                </p:tgtEl>
              </p:cMediaNode>
            </p:video>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027"/>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027"/>
                  </p:tgtEl>
                </p:cond>
              </p:nextCondLst>
            </p:seq>
            <p:seq concurrent="1" nextAc="seek">
              <p:cTn id="49" restart="whenNotActive" fill="hold" evtFilter="cancelBubble" nodeType="interactiveSeq">
                <p:stCondLst>
                  <p:cond evt="onClick" delay="0">
                    <p:tgtEl>
                      <p:spTgt spid="3"/>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6" restart="whenNotActive" fill="hold" evtFilter="cancelBubble" nodeType="interactiveSeq">
                <p:stCondLst>
                  <p:cond evt="onClick" delay="0">
                    <p:tgtEl>
                      <p:spTgt spid="3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3" restart="whenNotActive" fill="hold" evtFilter="cancelBubble" nodeType="interactiveSeq">
                <p:stCondLst>
                  <p:cond evt="onClick" delay="0">
                    <p:tgtEl>
                      <p:spTgt spid="43"/>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3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0" restart="whenNotActive" fill="hold" evtFilter="cancelBubble" nodeType="interactiveSeq">
                <p:stCondLst>
                  <p:cond evt="onClick" delay="0">
                    <p:tgtEl>
                      <p:spTgt spid="45"/>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7" restart="whenNotActive" fill="hold" evtFilter="cancelBubble" nodeType="interactiveSeq">
                <p:stCondLst>
                  <p:cond evt="onClick" delay="0">
                    <p:tgtEl>
                      <p:spTgt spid="46"/>
                    </p:tgtEl>
                  </p:cond>
                </p:stCondLst>
                <p:endSync evt="end" delay="0">
                  <p:rtn val="all"/>
                </p:endSync>
                <p:childTnLst>
                  <p:par>
                    <p:cTn id="118" fill="hold">
                      <p:stCondLst>
                        <p:cond delay="0"/>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42"/>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2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0" nodeType="clickEffect">
                                  <p:stCondLst>
                                    <p:cond delay="0"/>
                                  </p:stCondLst>
                                  <p:childTnLst>
                                    <p:set>
                                      <p:cBhvr>
                                        <p:cTn id="13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34" restart="whenNotActive" fill="hold" evtFilter="cancelBubble" nodeType="interactiveSeq">
                <p:stCondLst>
                  <p:cond evt="onClick" delay="0">
                    <p:tgtEl>
                      <p:spTgt spid="47"/>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4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2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51" restart="whenNotActive" fill="hold" evtFilter="cancelBubble" nodeType="interactiveSeq">
                <p:stCondLst>
                  <p:cond evt="onClick" delay="0">
                    <p:tgtEl>
                      <p:spTgt spid="48"/>
                    </p:tgtEl>
                  </p:cond>
                </p:stCondLst>
                <p:endSync evt="end" delay="0">
                  <p:rtn val="all"/>
                </p:endSync>
                <p:childTnLst>
                  <p:par>
                    <p:cTn id="152" fill="hold">
                      <p:stCondLst>
                        <p:cond delay="0"/>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26"/>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41"/>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26"/>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0" nodeType="clickEffect">
                                  <p:stCondLst>
                                    <p:cond delay="0"/>
                                  </p:stCondLst>
                                  <p:childTnLst>
                                    <p:set>
                                      <p:cBhvr>
                                        <p:cTn id="167"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12" grpId="0"/>
      <p:bldP spid="12" grpId="1"/>
      <p:bldP spid="13" grpId="0"/>
      <p:bldP spid="13" grpId="1"/>
      <p:bldP spid="21" grpId="0"/>
      <p:bldP spid="21" grpId="1"/>
      <p:bldP spid="22" grpId="0"/>
      <p:bldP spid="22" grpId="1"/>
      <p:bldP spid="23" grpId="0"/>
      <p:bldP spid="23" grpId="1"/>
      <p:bldP spid="24" grpId="0"/>
      <p:bldP spid="24" grpId="1"/>
      <p:bldP spid="26" grpId="0"/>
      <p:bldP spid="26" grpId="1"/>
      <p:bldP spid="28" grpId="0"/>
      <p:bldP spid="28" grpId="1"/>
      <p:bldP spid="44" grpId="0"/>
      <p:bldP spid="44" grpId="1"/>
      <p:bldP spid="10" grpId="0"/>
      <p:bldP spid="3" grpId="0" animBg="1"/>
      <p:bldP spid="37" grpId="0" animBg="1"/>
      <p:bldP spid="43"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4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4951562" y="4830794"/>
            <a:ext cx="6728604" cy="1200329"/>
          </a:xfrm>
          <a:prstGeom prst="rect">
            <a:avLst/>
          </a:prstGeom>
          <a:solidFill>
            <a:schemeClr val="bg1"/>
          </a:solidFill>
        </p:spPr>
        <p:txBody>
          <a:bodyPr wrap="square" rtlCol="0">
            <a:spAutoFit/>
          </a:bodyPr>
          <a:lstStyle/>
          <a:p>
            <a:r>
              <a:rPr lang="en-US" sz="3600" b="1" smtClean="0">
                <a:solidFill>
                  <a:srgbClr val="0000FF"/>
                </a:solidFill>
                <a:latin typeface="Times New Roman" pitchFamily="18" charset="0"/>
                <a:cs typeface="Times New Roman" pitchFamily="18" charset="0"/>
              </a:rPr>
              <a:t>50% sản lượng  lương thực được tạo ra nhờ phân bón</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76688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653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7704" y="638355"/>
            <a:ext cx="6055743" cy="757130"/>
          </a:xfrm>
          <a:prstGeom prst="rect">
            <a:avLst/>
          </a:prstGeom>
          <a:noFill/>
        </p:spPr>
        <p:txBody>
          <a:bodyPr wrap="square" rtlCol="0">
            <a:spAutoFit/>
          </a:bodyPr>
          <a:lstStyle/>
          <a:p>
            <a:pPr>
              <a:lnSpc>
                <a:spcPct val="120000"/>
              </a:lnSpc>
              <a:spcAft>
                <a:spcPts val="60"/>
              </a:spcAft>
            </a:pPr>
            <a:r>
              <a:rPr lang="en-US" sz="3600" b="1" smtClean="0">
                <a:solidFill>
                  <a:srgbClr val="FF0000"/>
                </a:solidFill>
                <a:latin typeface="Times New Roman" pitchFamily="18" charset="0"/>
                <a:cs typeface="Times New Roman" pitchFamily="18" charset="0"/>
              </a:rPr>
              <a:t>HƯỚNG DẪN HỌC Ở NHÀ</a:t>
            </a:r>
          </a:p>
        </p:txBody>
      </p:sp>
      <p:sp>
        <p:nvSpPr>
          <p:cNvPr id="5" name="TextBox 4"/>
          <p:cNvSpPr txBox="1"/>
          <p:nvPr/>
        </p:nvSpPr>
        <p:spPr>
          <a:xfrm>
            <a:off x="599468" y="1935456"/>
            <a:ext cx="10682513" cy="2112373"/>
          </a:xfrm>
          <a:prstGeom prst="rect">
            <a:avLst/>
          </a:prstGeom>
          <a:noFill/>
        </p:spPr>
        <p:txBody>
          <a:bodyPr wrap="square" rtlCol="0">
            <a:spAutoFit/>
          </a:bodyPr>
          <a:lstStyle/>
          <a:p>
            <a:pPr marL="285750" indent="-285750">
              <a:lnSpc>
                <a:spcPct val="120000"/>
              </a:lnSpc>
              <a:spcAft>
                <a:spcPts val="60"/>
              </a:spcAft>
              <a:buFontTx/>
              <a:buChar char="-"/>
            </a:pPr>
            <a:r>
              <a:rPr lang="en-US" sz="3600" b="1" smtClean="0">
                <a:solidFill>
                  <a:srgbClr val="0B25E5"/>
                </a:solidFill>
                <a:latin typeface="Times New Roman" pitchFamily="18" charset="0"/>
                <a:cs typeface="Times New Roman" pitchFamily="18" charset="0"/>
              </a:rPr>
              <a:t>Ghi nhớ các nội dung đã học.</a:t>
            </a:r>
          </a:p>
          <a:p>
            <a:pPr marL="285750" indent="-285750">
              <a:lnSpc>
                <a:spcPct val="120000"/>
              </a:lnSpc>
              <a:spcAft>
                <a:spcPts val="60"/>
              </a:spcAft>
              <a:buFontTx/>
              <a:buChar char="-"/>
            </a:pPr>
            <a:r>
              <a:rPr lang="en-US" sz="3600" b="1" smtClean="0">
                <a:solidFill>
                  <a:srgbClr val="0B25E5"/>
                </a:solidFill>
                <a:latin typeface="Times New Roman" pitchFamily="18" charset="0"/>
                <a:cs typeface="Times New Roman" pitchFamily="18" charset="0"/>
              </a:rPr>
              <a:t>Xem trước mục còn lại của bài.</a:t>
            </a:r>
          </a:p>
          <a:p>
            <a:pPr>
              <a:lnSpc>
                <a:spcPct val="120000"/>
              </a:lnSpc>
              <a:spcAft>
                <a:spcPts val="60"/>
              </a:spcAft>
            </a:pPr>
            <a:r>
              <a:rPr lang="en-US" sz="3600" b="1" smtClean="0">
                <a:solidFill>
                  <a:srgbClr val="0B25E5"/>
                </a:solidFill>
                <a:latin typeface="Times New Roman" pitchFamily="18" charset="0"/>
                <a:cs typeface="Times New Roman" pitchFamily="18" charset="0"/>
              </a:rPr>
              <a:t>- Tham khảo các tài liệu làm phân bón hữu cơ.</a:t>
            </a:r>
            <a:endParaRPr lang="en-US" sz="3600" b="1">
              <a:solidFill>
                <a:srgbClr val="0B25E5"/>
              </a:solidFill>
              <a:latin typeface="Times New Roman" pitchFamily="18" charset="0"/>
              <a:cs typeface="Times New Roman" pitchFamily="18" charset="0"/>
            </a:endParaRPr>
          </a:p>
        </p:txBody>
      </p:sp>
    </p:spTree>
    <p:extLst>
      <p:ext uri="{BB962C8B-B14F-4D97-AF65-F5344CB8AC3E}">
        <p14:creationId xmlns:p14="http://schemas.microsoft.com/office/powerpoint/2010/main" val="1133479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3" name="WordArt 12"/>
          <p:cNvSpPr>
            <a:spLocks noChangeArrowheads="1" noChangeShapeType="1" noTextEdit="1"/>
          </p:cNvSpPr>
          <p:nvPr/>
        </p:nvSpPr>
        <p:spPr bwMode="auto">
          <a:xfrm>
            <a:off x="895926" y="2431756"/>
            <a:ext cx="9057735" cy="1159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vi-VN" sz="3600" b="1" kern="10">
                <a:solidFill>
                  <a:srgbClr val="FF00FF"/>
                </a:solidFill>
                <a:effectLst>
                  <a:prstShdw prst="shdw17" dist="17961" dir="2700000">
                    <a:srgbClr val="999902"/>
                  </a:prstShdw>
                </a:effectLst>
                <a:latin typeface="Times New Roman"/>
                <a:cs typeface="Times New Roman"/>
              </a:rPr>
              <a:t>CẢM ƠN CÁC EM</a:t>
            </a:r>
          </a:p>
          <a:p>
            <a:pPr algn="ctr"/>
            <a:r>
              <a:rPr lang="vi-VN" sz="3600" b="1" kern="10">
                <a:solidFill>
                  <a:srgbClr val="FF00FF"/>
                </a:solidFill>
                <a:effectLst>
                  <a:prstShdw prst="shdw17" dist="17961" dir="2700000">
                    <a:srgbClr val="999902"/>
                  </a:prstShdw>
                </a:effectLst>
                <a:latin typeface="Times New Roman"/>
                <a:cs typeface="Times New Roman"/>
              </a:rPr>
              <a:t>ĐÃ THAM GIA TIẾT HỌC!</a:t>
            </a:r>
            <a:endParaRPr lang="en-US" sz="3600" b="1" kern="10">
              <a:solidFill>
                <a:srgbClr val="FF00FF"/>
              </a:solidFill>
              <a:effectLst>
                <a:prstShdw prst="shdw17" dist="17961" dir="2700000">
                  <a:srgbClr val="999902"/>
                </a:prstShdw>
              </a:effectLst>
              <a:latin typeface="Times New Roman"/>
              <a:cs typeface="Times New Roman"/>
            </a:endParaRPr>
          </a:p>
        </p:txBody>
      </p:sp>
      <p:sp>
        <p:nvSpPr>
          <p:cNvPr id="3" name="Action Button: Sound 2">
            <a:hlinkClick r:id="" action="ppaction://noaction" highlightClick="1">
              <a:snd r:embed="rId3" name="applause.wav"/>
            </a:hlinkClick>
          </p:cNvPr>
          <p:cNvSpPr/>
          <p:nvPr/>
        </p:nvSpPr>
        <p:spPr>
          <a:xfrm>
            <a:off x="11157662" y="6284913"/>
            <a:ext cx="547687" cy="379413"/>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55288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423" y="597942"/>
            <a:ext cx="6689398" cy="52854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2648" y="5318970"/>
            <a:ext cx="1592318" cy="369332"/>
          </a:xfrm>
          <a:prstGeom prst="rect">
            <a:avLst/>
          </a:prstGeom>
          <a:solidFill>
            <a:schemeClr val="bg2">
              <a:lumMod val="90000"/>
            </a:schemeClr>
          </a:solidFill>
        </p:spPr>
        <p:txBody>
          <a:bodyPr wrap="square" rtlCol="0">
            <a:spAutoFit/>
          </a:bodyPr>
          <a:lstStyle/>
          <a:p>
            <a:endParaRPr lang="en-US"/>
          </a:p>
        </p:txBody>
      </p:sp>
      <p:sp>
        <p:nvSpPr>
          <p:cNvPr id="5" name="TextBox 4"/>
          <p:cNvSpPr txBox="1"/>
          <p:nvPr/>
        </p:nvSpPr>
        <p:spPr>
          <a:xfrm>
            <a:off x="6474372" y="5318970"/>
            <a:ext cx="1592318" cy="369332"/>
          </a:xfrm>
          <a:prstGeom prst="rect">
            <a:avLst/>
          </a:prstGeom>
          <a:solidFill>
            <a:schemeClr val="bg2">
              <a:lumMod val="90000"/>
            </a:schemeClr>
          </a:solidFill>
        </p:spPr>
        <p:txBody>
          <a:bodyPr wrap="square" rtlCol="0">
            <a:spAutoFit/>
          </a:bodyPr>
          <a:lstStyle/>
          <a:p>
            <a:endParaRPr lang="en-US"/>
          </a:p>
        </p:txBody>
      </p:sp>
    </p:spTree>
    <p:extLst>
      <p:ext uri="{BB962C8B-B14F-4D97-AF65-F5344CB8AC3E}">
        <p14:creationId xmlns:p14="http://schemas.microsoft.com/office/powerpoint/2010/main" val="324718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358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751" y="381344"/>
            <a:ext cx="11805249" cy="6065763"/>
          </a:xfrm>
          <a:prstGeom prst="rect">
            <a:avLst/>
          </a:prstGeom>
          <a:noFill/>
        </p:spPr>
        <p:txBody>
          <a:bodyPr wrap="square" rtlCol="0">
            <a:spAutoFit/>
          </a:bodyPr>
          <a:lstStyle/>
          <a:p>
            <a:pPr algn="just">
              <a:lnSpc>
                <a:spcPct val="120000"/>
              </a:lnSpc>
              <a:spcAft>
                <a:spcPts val="60"/>
              </a:spcAft>
            </a:pPr>
            <a:r>
              <a:rPr lang="en-US" sz="3200" b="1" smtClean="0">
                <a:solidFill>
                  <a:srgbClr val="FF0000"/>
                </a:solidFill>
                <a:latin typeface="Times New Roman" pitchFamily="18" charset="0"/>
                <a:cs typeface="Times New Roman" pitchFamily="18" charset="0"/>
              </a:rPr>
              <a:t>Nội dung câu hỏi hoạt động nhóm</a:t>
            </a:r>
          </a:p>
          <a:p>
            <a:pPr algn="just">
              <a:lnSpc>
                <a:spcPct val="120000"/>
              </a:lnSpc>
              <a:spcAft>
                <a:spcPts val="60"/>
              </a:spcAft>
            </a:pPr>
            <a:endParaRPr lang="en-US" sz="3200" b="1" smtClean="0">
              <a:solidFill>
                <a:srgbClr val="FF0000"/>
              </a:solidFill>
              <a:latin typeface="Times New Roman" pitchFamily="18" charset="0"/>
              <a:cs typeface="Times New Roman" pitchFamily="18" charset="0"/>
            </a:endParaRPr>
          </a:p>
          <a:p>
            <a:pPr>
              <a:lnSpc>
                <a:spcPct val="120000"/>
              </a:lnSpc>
              <a:spcAft>
                <a:spcPts val="60"/>
              </a:spcAft>
            </a:pPr>
            <a:r>
              <a:rPr lang="en-US" sz="3200" b="1" smtClean="0">
                <a:solidFill>
                  <a:srgbClr val="0000FF"/>
                </a:solidFill>
                <a:latin typeface="Times New Roman" pitchFamily="18" charset="0"/>
                <a:cs typeface="Times New Roman" pitchFamily="18" charset="0"/>
              </a:rPr>
              <a:t>1. Lí do cần phải bổ sung thêm các nguyên tố dinh dưỡng </a:t>
            </a:r>
            <a:r>
              <a:rPr lang="en-US" sz="3200" b="1" smtClean="0">
                <a:solidFill>
                  <a:srgbClr val="0B25E5"/>
                </a:solidFill>
                <a:latin typeface="Times New Roman" pitchFamily="18" charset="0"/>
                <a:cs typeface="Times New Roman" pitchFamily="18" charset="0"/>
              </a:rPr>
              <a:t>cho cây trồng</a:t>
            </a:r>
            <a:r>
              <a:rPr lang="en-US" sz="3200" b="1" i="1" smtClean="0">
                <a:solidFill>
                  <a:srgbClr val="0B25E5"/>
                </a:solidFill>
                <a:latin typeface="Times New Roman" pitchFamily="18" charset="0"/>
                <a:cs typeface="Times New Roman" pitchFamily="18" charset="0"/>
              </a:rPr>
              <a:t>.</a:t>
            </a:r>
            <a:r>
              <a:rPr lang="en-US" sz="3200" b="1" i="1" smtClean="0">
                <a:latin typeface="Times New Roman" pitchFamily="18" charset="0"/>
                <a:cs typeface="Times New Roman" pitchFamily="18" charset="0"/>
              </a:rPr>
              <a:t> </a:t>
            </a:r>
          </a:p>
          <a:p>
            <a:pPr>
              <a:lnSpc>
                <a:spcPct val="120000"/>
              </a:lnSpc>
              <a:spcAft>
                <a:spcPts val="60"/>
              </a:spcAft>
            </a:pPr>
            <a:r>
              <a:rPr lang="en-US" sz="3200" b="1" smtClean="0">
                <a:solidFill>
                  <a:srgbClr val="0B25E5"/>
                </a:solidFill>
                <a:latin typeface="Times New Roman" pitchFamily="18" charset="0"/>
                <a:cs typeface="Times New Roman" pitchFamily="18" charset="0"/>
              </a:rPr>
              <a:t>2. </a:t>
            </a:r>
            <a:r>
              <a:rPr lang="en-US" sz="3200" b="1">
                <a:solidFill>
                  <a:srgbClr val="0B25E5"/>
                </a:solidFill>
                <a:latin typeface="Times New Roman" pitchFamily="18" charset="0"/>
                <a:cs typeface="Times New Roman" pitchFamily="18" charset="0"/>
              </a:rPr>
              <a:t>Kể tên các nguyên tố hóa học mà cây trồng </a:t>
            </a:r>
            <a:r>
              <a:rPr lang="en-US" sz="3200" b="1" smtClean="0">
                <a:solidFill>
                  <a:srgbClr val="0B25E5"/>
                </a:solidFill>
                <a:latin typeface="Times New Roman" pitchFamily="18" charset="0"/>
                <a:cs typeface="Times New Roman" pitchFamily="18" charset="0"/>
              </a:rPr>
              <a:t>cần: nhóm </a:t>
            </a:r>
            <a:r>
              <a:rPr lang="en-US" sz="3200" b="1">
                <a:solidFill>
                  <a:srgbClr val="0B25E5"/>
                </a:solidFill>
                <a:latin typeface="Times New Roman" pitchFamily="18" charset="0"/>
                <a:cs typeface="Times New Roman" pitchFamily="18" charset="0"/>
              </a:rPr>
              <a:t>nguyên tố đa </a:t>
            </a:r>
            <a:r>
              <a:rPr lang="en-US" sz="3200" b="1" smtClean="0">
                <a:solidFill>
                  <a:srgbClr val="0B25E5"/>
                </a:solidFill>
                <a:latin typeface="Times New Roman" pitchFamily="18" charset="0"/>
                <a:cs typeface="Times New Roman" pitchFamily="18" charset="0"/>
              </a:rPr>
              <a:t>lượng, nhóm </a:t>
            </a:r>
            <a:r>
              <a:rPr lang="en-US" sz="3200" b="1">
                <a:solidFill>
                  <a:srgbClr val="0B25E5"/>
                </a:solidFill>
                <a:latin typeface="Times New Roman" pitchFamily="18" charset="0"/>
                <a:cs typeface="Times New Roman" pitchFamily="18" charset="0"/>
              </a:rPr>
              <a:t>nguyên tố trung </a:t>
            </a:r>
            <a:r>
              <a:rPr lang="en-US" sz="3200" b="1" smtClean="0">
                <a:solidFill>
                  <a:srgbClr val="0B25E5"/>
                </a:solidFill>
                <a:latin typeface="Times New Roman" pitchFamily="18" charset="0"/>
                <a:cs typeface="Times New Roman" pitchFamily="18" charset="0"/>
              </a:rPr>
              <a:t>lượng, nhóm </a:t>
            </a:r>
            <a:r>
              <a:rPr lang="en-US" sz="3200" b="1">
                <a:solidFill>
                  <a:srgbClr val="0B25E5"/>
                </a:solidFill>
                <a:latin typeface="Times New Roman" pitchFamily="18" charset="0"/>
                <a:cs typeface="Times New Roman" pitchFamily="18" charset="0"/>
              </a:rPr>
              <a:t>nguyên tố vi </a:t>
            </a:r>
            <a:r>
              <a:rPr lang="en-US" sz="3200" b="1" smtClean="0">
                <a:solidFill>
                  <a:srgbClr val="0B25E5"/>
                </a:solidFill>
                <a:latin typeface="Times New Roman" pitchFamily="18" charset="0"/>
                <a:cs typeface="Times New Roman" pitchFamily="18" charset="0"/>
              </a:rPr>
              <a:t>lượng và nêu vai </a:t>
            </a:r>
            <a:r>
              <a:rPr lang="en-US" sz="3200" b="1">
                <a:solidFill>
                  <a:srgbClr val="0B25E5"/>
                </a:solidFill>
                <a:latin typeface="Times New Roman" pitchFamily="18" charset="0"/>
                <a:cs typeface="Times New Roman" pitchFamily="18" charset="0"/>
              </a:rPr>
              <a:t>trò của </a:t>
            </a:r>
            <a:r>
              <a:rPr lang="en-US" sz="3200" b="1" smtClean="0">
                <a:solidFill>
                  <a:srgbClr val="0B25E5"/>
                </a:solidFill>
                <a:latin typeface="Times New Roman" pitchFamily="18" charset="0"/>
                <a:cs typeface="Times New Roman" pitchFamily="18" charset="0"/>
              </a:rPr>
              <a:t>chúng </a:t>
            </a:r>
            <a:r>
              <a:rPr lang="en-US" sz="3200" b="1">
                <a:solidFill>
                  <a:srgbClr val="0B25E5"/>
                </a:solidFill>
                <a:latin typeface="Times New Roman" pitchFamily="18" charset="0"/>
                <a:cs typeface="Times New Roman" pitchFamily="18" charset="0"/>
              </a:rPr>
              <a:t>với sự phát triển của cây trồng là gì? </a:t>
            </a:r>
            <a:endParaRPr lang="en-US" sz="3200" b="1" smtClean="0">
              <a:solidFill>
                <a:srgbClr val="0B25E5"/>
              </a:solidFill>
              <a:latin typeface="Times New Roman" pitchFamily="18" charset="0"/>
              <a:cs typeface="Times New Roman" pitchFamily="18" charset="0"/>
            </a:endParaRPr>
          </a:p>
          <a:p>
            <a:pPr algn="just">
              <a:lnSpc>
                <a:spcPct val="120000"/>
              </a:lnSpc>
              <a:spcAft>
                <a:spcPts val="60"/>
              </a:spcAft>
            </a:pPr>
            <a:r>
              <a:rPr lang="en-US" sz="3200" b="1" smtClean="0">
                <a:solidFill>
                  <a:srgbClr val="0B25E5"/>
                </a:solidFill>
                <a:latin typeface="Times New Roman" pitchFamily="18" charset="0"/>
                <a:cs typeface="Times New Roman" pitchFamily="18" charset="0"/>
              </a:rPr>
              <a:t>3. </a:t>
            </a:r>
            <a:r>
              <a:rPr lang="en-US" sz="3200" b="1">
                <a:solidFill>
                  <a:srgbClr val="0B25E5"/>
                </a:solidFill>
                <a:latin typeface="Times New Roman" pitchFamily="18" charset="0"/>
                <a:cs typeface="Times New Roman" pitchFamily="18" charset="0"/>
              </a:rPr>
              <a:t>Nêu nguyên tố có trong phân </a:t>
            </a:r>
            <a:r>
              <a:rPr lang="en-US" sz="3200" b="1" smtClean="0">
                <a:solidFill>
                  <a:srgbClr val="0B25E5"/>
                </a:solidFill>
                <a:latin typeface="Times New Roman" pitchFamily="18" charset="0"/>
                <a:cs typeface="Times New Roman" pitchFamily="18" charset="0"/>
              </a:rPr>
              <a:t>đạm, phân lân, phân kali </a:t>
            </a:r>
            <a:r>
              <a:rPr lang="en-US" sz="3200" b="1">
                <a:solidFill>
                  <a:srgbClr val="0B25E5"/>
                </a:solidFill>
                <a:latin typeface="Times New Roman" pitchFamily="18" charset="0"/>
                <a:cs typeface="Times New Roman" pitchFamily="18" charset="0"/>
              </a:rPr>
              <a:t>và vai trò của </a:t>
            </a:r>
            <a:r>
              <a:rPr lang="en-US" sz="3200" b="1" smtClean="0">
                <a:solidFill>
                  <a:srgbClr val="0B25E5"/>
                </a:solidFill>
                <a:latin typeface="Times New Roman" pitchFamily="18" charset="0"/>
                <a:cs typeface="Times New Roman" pitchFamily="18" charset="0"/>
              </a:rPr>
              <a:t>chúng đối </a:t>
            </a:r>
            <a:r>
              <a:rPr lang="en-US" sz="3200" b="1">
                <a:solidFill>
                  <a:srgbClr val="0B25E5"/>
                </a:solidFill>
                <a:latin typeface="Times New Roman" pitchFamily="18" charset="0"/>
                <a:cs typeface="Times New Roman" pitchFamily="18" charset="0"/>
              </a:rPr>
              <a:t>với cây trồng. </a:t>
            </a:r>
            <a:endParaRPr lang="en-US" sz="3200" b="1" smtClean="0">
              <a:solidFill>
                <a:srgbClr val="0B25E5"/>
              </a:solidFill>
              <a:latin typeface="Times New Roman" pitchFamily="18" charset="0"/>
              <a:cs typeface="Times New Roman" pitchFamily="18" charset="0"/>
            </a:endParaRPr>
          </a:p>
          <a:p>
            <a:pPr algn="just">
              <a:lnSpc>
                <a:spcPct val="120000"/>
              </a:lnSpc>
              <a:spcAft>
                <a:spcPts val="60"/>
              </a:spcAft>
            </a:pPr>
            <a:r>
              <a:rPr lang="en-US" sz="3200" b="1" smtClean="0">
                <a:solidFill>
                  <a:srgbClr val="0B25E5"/>
                </a:solidFill>
                <a:latin typeface="Times New Roman" pitchFamily="18" charset="0"/>
                <a:cs typeface="Times New Roman" pitchFamily="18" charset="0"/>
              </a:rPr>
              <a:t>4. Tại </a:t>
            </a:r>
            <a:r>
              <a:rPr lang="en-US" sz="3200" b="1">
                <a:solidFill>
                  <a:srgbClr val="0B25E5"/>
                </a:solidFill>
                <a:latin typeface="Times New Roman" pitchFamily="18" charset="0"/>
                <a:cs typeface="Times New Roman" pitchFamily="18" charset="0"/>
              </a:rPr>
              <a:t>sao đối với từng loại đất cần lựa chọn phân lân thích </a:t>
            </a:r>
            <a:r>
              <a:rPr lang="en-US" sz="3200" b="1" smtClean="0">
                <a:solidFill>
                  <a:srgbClr val="0B25E5"/>
                </a:solidFill>
                <a:latin typeface="Times New Roman" pitchFamily="18" charset="0"/>
                <a:cs typeface="Times New Roman" pitchFamily="18" charset="0"/>
              </a:rPr>
              <a:t>hợp? </a:t>
            </a:r>
          </a:p>
        </p:txBody>
      </p:sp>
    </p:spTree>
    <p:extLst>
      <p:ext uri="{BB962C8B-B14F-4D97-AF65-F5344CB8AC3E}">
        <p14:creationId xmlns:p14="http://schemas.microsoft.com/office/powerpoint/2010/main" val="1052396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24810142"/>
              </p:ext>
            </p:extLst>
          </p:nvPr>
        </p:nvGraphicFramePr>
        <p:xfrm>
          <a:off x="207262" y="887871"/>
          <a:ext cx="11875555" cy="5695950"/>
        </p:xfrm>
        <a:graphic>
          <a:graphicData uri="http://schemas.openxmlformats.org/drawingml/2006/table">
            <a:tbl>
              <a:tblPr firstRow="1" firstCol="1" bandRow="1">
                <a:tableStyleId>{5C22544A-7EE6-4342-B048-85BDC9FD1C3A}</a:tableStyleId>
              </a:tblPr>
              <a:tblGrid>
                <a:gridCol w="3783978"/>
                <a:gridCol w="4002656"/>
                <a:gridCol w="4088921"/>
              </a:tblGrid>
              <a:tr h="419735">
                <a:tc>
                  <a:txBody>
                    <a:bodyPr/>
                    <a:lstStyle/>
                    <a:p>
                      <a:pPr algn="ctr">
                        <a:lnSpc>
                          <a:spcPct val="115000"/>
                        </a:lnSpc>
                        <a:spcAft>
                          <a:spcPts val="0"/>
                        </a:spcAft>
                      </a:pPr>
                      <a:r>
                        <a:rPr lang="en-US" sz="2500" b="1">
                          <a:solidFill>
                            <a:srgbClr val="0000FF"/>
                          </a:solidFill>
                          <a:effectLst/>
                          <a:latin typeface="Times New Roman" pitchFamily="18" charset="0"/>
                          <a:cs typeface="Times New Roman" pitchFamily="18" charset="0"/>
                        </a:rPr>
                        <a:t>Tiêu chí</a:t>
                      </a:r>
                      <a:endParaRPr lang="en-US" sz="2500" b="1">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500" b="1">
                          <a:solidFill>
                            <a:srgbClr val="0000FF"/>
                          </a:solidFill>
                          <a:effectLst/>
                          <a:latin typeface="Times New Roman" pitchFamily="18" charset="0"/>
                          <a:cs typeface="Times New Roman" pitchFamily="18" charset="0"/>
                        </a:rPr>
                        <a:t>Mức 1</a:t>
                      </a:r>
                      <a:endParaRPr lang="en-US" sz="2500" b="1">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500" b="1">
                          <a:solidFill>
                            <a:srgbClr val="0000FF"/>
                          </a:solidFill>
                          <a:effectLst/>
                          <a:latin typeface="Times New Roman" pitchFamily="18" charset="0"/>
                          <a:cs typeface="Times New Roman" pitchFamily="18" charset="0"/>
                        </a:rPr>
                        <a:t>Mức 2</a:t>
                      </a:r>
                      <a:endParaRPr lang="en-US" sz="2500" b="1">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1. Số lượng thành viên tham </a:t>
                      </a:r>
                      <a:r>
                        <a:rPr lang="en-US" sz="2500" b="1" smtClean="0">
                          <a:solidFill>
                            <a:srgbClr val="0000FF"/>
                          </a:solidFill>
                          <a:effectLst/>
                          <a:latin typeface="Times New Roman" pitchFamily="18" charset="0"/>
                          <a:cs typeface="Times New Roman" pitchFamily="18" charset="0"/>
                        </a:rPr>
                        <a:t>gia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 Tất cả các thành viên.</a:t>
                      </a:r>
                    </a:p>
                    <a:p>
                      <a:pPr>
                        <a:lnSpc>
                          <a:spcPct val="115000"/>
                        </a:lnSpc>
                        <a:spcAft>
                          <a:spcPts val="0"/>
                        </a:spcAft>
                      </a:pP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vi-VN" sz="2500" b="1">
                          <a:solidFill>
                            <a:srgbClr val="0000FF"/>
                          </a:solidFill>
                          <a:effectLst/>
                          <a:latin typeface="Times New Roman" pitchFamily="18" charset="0"/>
                          <a:cs typeface="Times New Roman" pitchFamily="18" charset="0"/>
                        </a:rPr>
                        <a:t>C</a:t>
                      </a:r>
                      <a:r>
                        <a:rPr lang="en-US" sz="2500" b="1">
                          <a:solidFill>
                            <a:srgbClr val="0000FF"/>
                          </a:solidFill>
                          <a:effectLst/>
                          <a:latin typeface="Times New Roman" pitchFamily="18" charset="0"/>
                          <a:cs typeface="Times New Roman" pitchFamily="18" charset="0"/>
                        </a:rPr>
                        <a:t>òn vài thành viên chưa tham gia</a:t>
                      </a:r>
                      <a:r>
                        <a:rPr lang="en-US" sz="2500" b="1" smtClean="0">
                          <a:solidFill>
                            <a:srgbClr val="0000FF"/>
                          </a:solidFill>
                          <a:effectLst/>
                          <a:latin typeface="Times New Roman" pitchFamily="18" charset="0"/>
                          <a:cs typeface="Times New Roman" pitchFamily="18" charset="0"/>
                        </a:rPr>
                        <a:t>.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0,5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2. Phân công nhiệm vụ</a:t>
                      </a:r>
                    </a:p>
                    <a:p>
                      <a:pPr>
                        <a:lnSpc>
                          <a:spcPct val="115000"/>
                        </a:lnSpc>
                        <a:spcAft>
                          <a:spcPts val="0"/>
                        </a:spcAft>
                      </a:pP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Tất cả các thành viên tham gia theo sự phân công của nhóm</a:t>
                      </a:r>
                      <a:r>
                        <a:rPr lang="en-US" sz="2500" b="1" smtClean="0">
                          <a:solidFill>
                            <a:srgbClr val="0000FF"/>
                          </a:solidFill>
                          <a:effectLst/>
                          <a:latin typeface="Times New Roman" pitchFamily="18" charset="0"/>
                          <a:cs typeface="Times New Roman" pitchFamily="18" charset="0"/>
                        </a:rPr>
                        <a:t>.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Còn vài thành viên chưa tham gia theo sự phân công của nhóm</a:t>
                      </a:r>
                      <a:r>
                        <a:rPr lang="en-US" sz="2500" b="1" smtClean="0">
                          <a:solidFill>
                            <a:srgbClr val="0000FF"/>
                          </a:solidFill>
                          <a:effectLst/>
                          <a:latin typeface="Times New Roman" pitchFamily="18" charset="0"/>
                          <a:cs typeface="Times New Roman" pitchFamily="18" charset="0"/>
                        </a:rPr>
                        <a:t>.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0,5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3. Tìm kiếm, suy nghĩ và trao đổi để hoàn thành nội dung </a:t>
                      </a:r>
                      <a:r>
                        <a:rPr lang="en-US" sz="2500" b="1" smtClean="0">
                          <a:solidFill>
                            <a:srgbClr val="0000FF"/>
                          </a:solidFill>
                          <a:effectLst/>
                          <a:latin typeface="Times New Roman" pitchFamily="18" charset="0"/>
                          <a:cs typeface="Times New Roman" pitchFamily="18" charset="0"/>
                        </a:rPr>
                        <a:t>nhóm </a:t>
                      </a:r>
                      <a:r>
                        <a:rPr lang="vi-VN"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r>
                        <a:rPr lang="vi-VN" sz="2500" b="1">
                          <a:solidFill>
                            <a:schemeClr val="tx1"/>
                          </a:solidFill>
                          <a:effectLst/>
                          <a:latin typeface="Times New Roman" pitchFamily="18" charset="0"/>
                          <a:cs typeface="Times New Roman" pitchFamily="18" charset="0"/>
                        </a:rPr>
                        <a:t>)</a:t>
                      </a:r>
                      <a:endParaRPr lang="en-US" sz="2500" b="1">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vi-VN" sz="2500" b="1">
                          <a:solidFill>
                            <a:srgbClr val="0000FF"/>
                          </a:solidFill>
                          <a:effectLst/>
                          <a:latin typeface="Times New Roman" pitchFamily="18" charset="0"/>
                          <a:cs typeface="Times New Roman" pitchFamily="18" charset="0"/>
                        </a:rPr>
                        <a:t> </a:t>
                      </a:r>
                      <a:r>
                        <a:rPr lang="en-US" sz="2500" b="1">
                          <a:solidFill>
                            <a:srgbClr val="0000FF"/>
                          </a:solidFill>
                          <a:effectLst/>
                          <a:latin typeface="Times New Roman" pitchFamily="18" charset="0"/>
                          <a:cs typeface="Times New Roman" pitchFamily="18" charset="0"/>
                        </a:rPr>
                        <a:t>Tất cả các thành viên tham gia tìm kiếm, suy nghĩ và trao đổi để hoàn thành nhóm.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vi-VN" sz="2500" b="1">
                          <a:solidFill>
                            <a:srgbClr val="0000FF"/>
                          </a:solidFill>
                          <a:effectLst/>
                          <a:latin typeface="Times New Roman" pitchFamily="18" charset="0"/>
                          <a:cs typeface="Times New Roman" pitchFamily="18" charset="0"/>
                        </a:rPr>
                        <a:t> </a:t>
                      </a:r>
                      <a:r>
                        <a:rPr lang="en-US" sz="2500" b="1">
                          <a:solidFill>
                            <a:srgbClr val="0000FF"/>
                          </a:solidFill>
                          <a:effectLst/>
                          <a:latin typeface="Times New Roman" pitchFamily="18" charset="0"/>
                          <a:cs typeface="Times New Roman" pitchFamily="18" charset="0"/>
                        </a:rPr>
                        <a:t>Còn vài thành viên chưa tham gia tìm kiếm, suy nghĩ và trao đổi để hoàn thành nhóm. </a:t>
                      </a:r>
                      <a:r>
                        <a:rPr lang="en-US" sz="2500" b="1" smtClean="0">
                          <a:solidFill>
                            <a:srgbClr val="0000FF"/>
                          </a:solidFill>
                          <a:effectLst/>
                          <a:latin typeface="Times New Roman" pitchFamily="18" charset="0"/>
                          <a:cs typeface="Times New Roman" pitchFamily="18" charset="0"/>
                        </a:rPr>
                        <a:t> </a:t>
                      </a:r>
                      <a:r>
                        <a:rPr lang="en-US" sz="2500" b="1">
                          <a:solidFill>
                            <a:schemeClr val="tx1"/>
                          </a:solidFill>
                          <a:effectLst/>
                          <a:latin typeface="Times New Roman" pitchFamily="18" charset="0"/>
                          <a:cs typeface="Times New Roman" pitchFamily="18" charset="0"/>
                        </a:rPr>
                        <a:t>(0,5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4. </a:t>
                      </a:r>
                      <a:r>
                        <a:rPr lang="vi-VN" sz="2500" b="1">
                          <a:solidFill>
                            <a:srgbClr val="0000FF"/>
                          </a:solidFill>
                          <a:effectLst/>
                          <a:latin typeface="Times New Roman" pitchFamily="18" charset="0"/>
                          <a:cs typeface="Times New Roman" pitchFamily="18" charset="0"/>
                        </a:rPr>
                        <a:t>Thời gian </a:t>
                      </a:r>
                      <a:r>
                        <a:rPr lang="en-US" sz="2500" b="1">
                          <a:solidFill>
                            <a:srgbClr val="0000FF"/>
                          </a:solidFill>
                          <a:effectLst/>
                          <a:latin typeface="Times New Roman" pitchFamily="18" charset="0"/>
                          <a:cs typeface="Times New Roman" pitchFamily="18" charset="0"/>
                        </a:rPr>
                        <a:t>hoàn thành </a:t>
                      </a:r>
                      <a:r>
                        <a:rPr lang="vi-VN"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r>
                        <a:rPr lang="vi-VN" sz="2500" b="1">
                          <a:solidFill>
                            <a:schemeClr val="tx1"/>
                          </a:solidFill>
                          <a:effectLst/>
                          <a:latin typeface="Times New Roman" pitchFamily="18" charset="0"/>
                          <a:cs typeface="Times New Roman" pitchFamily="18" charset="0"/>
                        </a:rPr>
                        <a:t>)</a:t>
                      </a:r>
                      <a:endParaRPr lang="en-US" sz="2500" b="1">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vi-VN" sz="2500" b="1">
                          <a:solidFill>
                            <a:srgbClr val="0000FF"/>
                          </a:solidFill>
                          <a:effectLst/>
                          <a:latin typeface="Times New Roman" pitchFamily="18" charset="0"/>
                          <a:cs typeface="Times New Roman" pitchFamily="18" charset="0"/>
                        </a:rPr>
                        <a:t> </a:t>
                      </a:r>
                      <a:r>
                        <a:rPr lang="en-US" sz="2500" b="1">
                          <a:solidFill>
                            <a:srgbClr val="0000FF"/>
                          </a:solidFill>
                          <a:effectLst/>
                          <a:latin typeface="Times New Roman" pitchFamily="18" charset="0"/>
                          <a:cs typeface="Times New Roman" pitchFamily="18" charset="0"/>
                        </a:rPr>
                        <a:t>Nộp bài thảo luận nhóm đúng thời gian qui định. </a:t>
                      </a:r>
                    </a:p>
                    <a:p>
                      <a:pPr>
                        <a:lnSpc>
                          <a:spcPct val="115000"/>
                        </a:lnSpc>
                        <a:spcAft>
                          <a:spcPts val="0"/>
                        </a:spcAft>
                      </a:pP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nSpc>
                          <a:spcPct val="115000"/>
                        </a:lnSpc>
                        <a:spcAft>
                          <a:spcPts val="0"/>
                        </a:spcAft>
                      </a:pPr>
                      <a:r>
                        <a:rPr lang="en-US" sz="2500" b="1">
                          <a:solidFill>
                            <a:srgbClr val="0000FF"/>
                          </a:solidFill>
                          <a:effectLst/>
                          <a:latin typeface="Times New Roman" pitchFamily="18" charset="0"/>
                          <a:cs typeface="Times New Roman" pitchFamily="18" charset="0"/>
                        </a:rPr>
                        <a:t>Nộp bài thảo luận nhóm chưa đúng thời gian qui định. </a:t>
                      </a:r>
                      <a:r>
                        <a:rPr lang="en-US" sz="2500" b="1" smtClean="0">
                          <a:solidFill>
                            <a:schemeClr val="tx1"/>
                          </a:solidFill>
                          <a:effectLst/>
                          <a:latin typeface="Times New Roman" pitchFamily="18" charset="0"/>
                          <a:cs typeface="Times New Roman" pitchFamily="18" charset="0"/>
                        </a:rPr>
                        <a:t>(</a:t>
                      </a:r>
                      <a:r>
                        <a:rPr lang="en-US" sz="2500" b="1">
                          <a:solidFill>
                            <a:schemeClr val="tx1"/>
                          </a:solidFill>
                          <a:effectLst/>
                          <a:latin typeface="Times New Roman" pitchFamily="18" charset="0"/>
                          <a:cs typeface="Times New Roman" pitchFamily="18" charset="0"/>
                        </a:rPr>
                        <a:t>1,0 điểm)</a:t>
                      </a:r>
                      <a:endParaRPr lang="en-US" sz="25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bl>
          </a:graphicData>
        </a:graphic>
      </p:graphicFrame>
      <p:sp>
        <p:nvSpPr>
          <p:cNvPr id="5" name="Rectangle 4"/>
          <p:cNvSpPr/>
          <p:nvPr/>
        </p:nvSpPr>
        <p:spPr>
          <a:xfrm>
            <a:off x="1278687" y="0"/>
            <a:ext cx="9101851" cy="646331"/>
          </a:xfrm>
          <a:prstGeom prst="rect">
            <a:avLst/>
          </a:prstGeom>
        </p:spPr>
        <p:txBody>
          <a:bodyPr wrap="none">
            <a:spAutoFit/>
          </a:bodyPr>
          <a:lstStyle/>
          <a:p>
            <a:r>
              <a:rPr lang="en-US" sz="3600" b="1">
                <a:solidFill>
                  <a:srgbClr val="FF0000"/>
                </a:solidFill>
                <a:latin typeface="Times New Roman" pitchFamily="18" charset="0"/>
                <a:cs typeface="Times New Roman" pitchFamily="18" charset="0"/>
              </a:rPr>
              <a:t>Tiêu chí chấm hoạt động nhóm của các nhóm</a:t>
            </a:r>
          </a:p>
        </p:txBody>
      </p:sp>
    </p:spTree>
    <p:extLst>
      <p:ext uri="{BB962C8B-B14F-4D97-AF65-F5344CB8AC3E}">
        <p14:creationId xmlns:p14="http://schemas.microsoft.com/office/powerpoint/2010/main" val="61513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719" y="34502"/>
            <a:ext cx="11805249" cy="6065763"/>
          </a:xfrm>
          <a:prstGeom prst="rect">
            <a:avLst/>
          </a:prstGeom>
          <a:noFill/>
        </p:spPr>
        <p:txBody>
          <a:bodyPr wrap="square" rtlCol="0">
            <a:spAutoFit/>
          </a:bodyPr>
          <a:lstStyle/>
          <a:p>
            <a:pPr algn="just">
              <a:lnSpc>
                <a:spcPct val="120000"/>
              </a:lnSpc>
              <a:spcAft>
                <a:spcPts val="60"/>
              </a:spcAft>
            </a:pPr>
            <a:r>
              <a:rPr lang="en-US" sz="3200" b="1" smtClean="0">
                <a:solidFill>
                  <a:srgbClr val="FF0000"/>
                </a:solidFill>
                <a:latin typeface="Times New Roman" pitchFamily="18" charset="0"/>
                <a:cs typeface="Times New Roman" pitchFamily="18" charset="0"/>
              </a:rPr>
              <a:t>Nội dung câu hỏi</a:t>
            </a:r>
          </a:p>
          <a:p>
            <a:pPr algn="just">
              <a:lnSpc>
                <a:spcPct val="120000"/>
              </a:lnSpc>
              <a:spcAft>
                <a:spcPts val="60"/>
              </a:spcAft>
            </a:pPr>
            <a:endParaRPr lang="en-US" sz="3200" b="1" smtClean="0">
              <a:solidFill>
                <a:srgbClr val="FF0000"/>
              </a:solidFill>
              <a:latin typeface="Times New Roman" pitchFamily="18" charset="0"/>
              <a:cs typeface="Times New Roman" pitchFamily="18" charset="0"/>
            </a:endParaRPr>
          </a:p>
          <a:p>
            <a:pPr>
              <a:lnSpc>
                <a:spcPct val="120000"/>
              </a:lnSpc>
              <a:spcAft>
                <a:spcPts val="60"/>
              </a:spcAft>
            </a:pPr>
            <a:r>
              <a:rPr lang="en-US" sz="3200" b="1" smtClean="0">
                <a:solidFill>
                  <a:srgbClr val="0000FF"/>
                </a:solidFill>
                <a:latin typeface="Times New Roman" pitchFamily="18" charset="0"/>
                <a:cs typeface="Times New Roman" pitchFamily="18" charset="0"/>
              </a:rPr>
              <a:t>1. Lí do cần phải bổ sung thêm các nguyên tố dinh dưỡng </a:t>
            </a:r>
            <a:r>
              <a:rPr lang="en-US" sz="3200" b="1" smtClean="0">
                <a:solidFill>
                  <a:srgbClr val="0B25E5"/>
                </a:solidFill>
                <a:latin typeface="Times New Roman" pitchFamily="18" charset="0"/>
                <a:cs typeface="Times New Roman" pitchFamily="18" charset="0"/>
              </a:rPr>
              <a:t>cho cây trồng</a:t>
            </a:r>
            <a:r>
              <a:rPr lang="en-US" sz="3200" b="1" i="1" smtClean="0">
                <a:solidFill>
                  <a:srgbClr val="0B25E5"/>
                </a:solidFill>
                <a:latin typeface="Times New Roman" pitchFamily="18" charset="0"/>
                <a:cs typeface="Times New Roman" pitchFamily="18" charset="0"/>
              </a:rPr>
              <a:t>.</a:t>
            </a:r>
            <a:r>
              <a:rPr lang="en-US" sz="3200" b="1" i="1" smtClean="0">
                <a:latin typeface="Times New Roman" pitchFamily="18" charset="0"/>
                <a:cs typeface="Times New Roman" pitchFamily="18" charset="0"/>
              </a:rPr>
              <a:t> </a:t>
            </a:r>
          </a:p>
          <a:p>
            <a:pPr>
              <a:lnSpc>
                <a:spcPct val="120000"/>
              </a:lnSpc>
              <a:spcAft>
                <a:spcPts val="60"/>
              </a:spcAft>
            </a:pPr>
            <a:r>
              <a:rPr lang="en-US" sz="3200" b="1" smtClean="0">
                <a:solidFill>
                  <a:srgbClr val="0B25E5"/>
                </a:solidFill>
                <a:latin typeface="Times New Roman" pitchFamily="18" charset="0"/>
                <a:cs typeface="Times New Roman" pitchFamily="18" charset="0"/>
              </a:rPr>
              <a:t>2. </a:t>
            </a:r>
            <a:r>
              <a:rPr lang="en-US" sz="3200" b="1">
                <a:solidFill>
                  <a:srgbClr val="0B25E5"/>
                </a:solidFill>
                <a:latin typeface="Times New Roman" pitchFamily="18" charset="0"/>
                <a:cs typeface="Times New Roman" pitchFamily="18" charset="0"/>
              </a:rPr>
              <a:t>Kể tên các nguyên tố hóa học mà cây trồng </a:t>
            </a:r>
            <a:r>
              <a:rPr lang="en-US" sz="3200" b="1" smtClean="0">
                <a:solidFill>
                  <a:srgbClr val="0B25E5"/>
                </a:solidFill>
                <a:latin typeface="Times New Roman" pitchFamily="18" charset="0"/>
                <a:cs typeface="Times New Roman" pitchFamily="18" charset="0"/>
              </a:rPr>
              <a:t>cần: nhóm </a:t>
            </a:r>
            <a:r>
              <a:rPr lang="en-US" sz="3200" b="1">
                <a:solidFill>
                  <a:srgbClr val="0B25E5"/>
                </a:solidFill>
                <a:latin typeface="Times New Roman" pitchFamily="18" charset="0"/>
                <a:cs typeface="Times New Roman" pitchFamily="18" charset="0"/>
              </a:rPr>
              <a:t>nguyên tố đa </a:t>
            </a:r>
            <a:r>
              <a:rPr lang="en-US" sz="3200" b="1" smtClean="0">
                <a:solidFill>
                  <a:srgbClr val="0B25E5"/>
                </a:solidFill>
                <a:latin typeface="Times New Roman" pitchFamily="18" charset="0"/>
                <a:cs typeface="Times New Roman" pitchFamily="18" charset="0"/>
              </a:rPr>
              <a:t>lượng, nhóm </a:t>
            </a:r>
            <a:r>
              <a:rPr lang="en-US" sz="3200" b="1">
                <a:solidFill>
                  <a:srgbClr val="0B25E5"/>
                </a:solidFill>
                <a:latin typeface="Times New Roman" pitchFamily="18" charset="0"/>
                <a:cs typeface="Times New Roman" pitchFamily="18" charset="0"/>
              </a:rPr>
              <a:t>nguyên tố trung </a:t>
            </a:r>
            <a:r>
              <a:rPr lang="en-US" sz="3200" b="1" smtClean="0">
                <a:solidFill>
                  <a:srgbClr val="0B25E5"/>
                </a:solidFill>
                <a:latin typeface="Times New Roman" pitchFamily="18" charset="0"/>
                <a:cs typeface="Times New Roman" pitchFamily="18" charset="0"/>
              </a:rPr>
              <a:t>lượng, nhóm </a:t>
            </a:r>
            <a:r>
              <a:rPr lang="en-US" sz="3200" b="1">
                <a:solidFill>
                  <a:srgbClr val="0B25E5"/>
                </a:solidFill>
                <a:latin typeface="Times New Roman" pitchFamily="18" charset="0"/>
                <a:cs typeface="Times New Roman" pitchFamily="18" charset="0"/>
              </a:rPr>
              <a:t>nguyên tố vi </a:t>
            </a:r>
            <a:r>
              <a:rPr lang="en-US" sz="3200" b="1" smtClean="0">
                <a:solidFill>
                  <a:srgbClr val="0B25E5"/>
                </a:solidFill>
                <a:latin typeface="Times New Roman" pitchFamily="18" charset="0"/>
                <a:cs typeface="Times New Roman" pitchFamily="18" charset="0"/>
              </a:rPr>
              <a:t>lượng và nêu vai </a:t>
            </a:r>
            <a:r>
              <a:rPr lang="en-US" sz="3200" b="1">
                <a:solidFill>
                  <a:srgbClr val="0B25E5"/>
                </a:solidFill>
                <a:latin typeface="Times New Roman" pitchFamily="18" charset="0"/>
                <a:cs typeface="Times New Roman" pitchFamily="18" charset="0"/>
              </a:rPr>
              <a:t>trò của </a:t>
            </a:r>
            <a:r>
              <a:rPr lang="en-US" sz="3200" b="1" smtClean="0">
                <a:solidFill>
                  <a:srgbClr val="0B25E5"/>
                </a:solidFill>
                <a:latin typeface="Times New Roman" pitchFamily="18" charset="0"/>
                <a:cs typeface="Times New Roman" pitchFamily="18" charset="0"/>
              </a:rPr>
              <a:t>chúng </a:t>
            </a:r>
            <a:r>
              <a:rPr lang="en-US" sz="3200" b="1">
                <a:solidFill>
                  <a:srgbClr val="0B25E5"/>
                </a:solidFill>
                <a:latin typeface="Times New Roman" pitchFamily="18" charset="0"/>
                <a:cs typeface="Times New Roman" pitchFamily="18" charset="0"/>
              </a:rPr>
              <a:t>với sự phát triển của cây trồng là gì? </a:t>
            </a:r>
            <a:endParaRPr lang="en-US" sz="3200" b="1" smtClean="0">
              <a:solidFill>
                <a:srgbClr val="0B25E5"/>
              </a:solidFill>
              <a:latin typeface="Times New Roman" pitchFamily="18" charset="0"/>
              <a:cs typeface="Times New Roman" pitchFamily="18" charset="0"/>
            </a:endParaRPr>
          </a:p>
          <a:p>
            <a:pPr algn="just">
              <a:lnSpc>
                <a:spcPct val="120000"/>
              </a:lnSpc>
              <a:spcAft>
                <a:spcPts val="60"/>
              </a:spcAft>
            </a:pPr>
            <a:r>
              <a:rPr lang="en-US" sz="3200" b="1" smtClean="0">
                <a:solidFill>
                  <a:srgbClr val="0B25E5"/>
                </a:solidFill>
                <a:latin typeface="Times New Roman" pitchFamily="18" charset="0"/>
                <a:cs typeface="Times New Roman" pitchFamily="18" charset="0"/>
              </a:rPr>
              <a:t>3. </a:t>
            </a:r>
            <a:r>
              <a:rPr lang="en-US" sz="3200" b="1">
                <a:solidFill>
                  <a:srgbClr val="0B25E5"/>
                </a:solidFill>
                <a:latin typeface="Times New Roman" pitchFamily="18" charset="0"/>
                <a:cs typeface="Times New Roman" pitchFamily="18" charset="0"/>
              </a:rPr>
              <a:t>Nêu nguyên tố có trong phân </a:t>
            </a:r>
            <a:r>
              <a:rPr lang="en-US" sz="3200" b="1" smtClean="0">
                <a:solidFill>
                  <a:srgbClr val="0B25E5"/>
                </a:solidFill>
                <a:latin typeface="Times New Roman" pitchFamily="18" charset="0"/>
                <a:cs typeface="Times New Roman" pitchFamily="18" charset="0"/>
              </a:rPr>
              <a:t>đạm, phân lân, phân kali </a:t>
            </a:r>
            <a:r>
              <a:rPr lang="en-US" sz="3200" b="1">
                <a:solidFill>
                  <a:srgbClr val="0B25E5"/>
                </a:solidFill>
                <a:latin typeface="Times New Roman" pitchFamily="18" charset="0"/>
                <a:cs typeface="Times New Roman" pitchFamily="18" charset="0"/>
              </a:rPr>
              <a:t>và vai trò của </a:t>
            </a:r>
            <a:r>
              <a:rPr lang="en-US" sz="3200" b="1" smtClean="0">
                <a:solidFill>
                  <a:srgbClr val="0B25E5"/>
                </a:solidFill>
                <a:latin typeface="Times New Roman" pitchFamily="18" charset="0"/>
                <a:cs typeface="Times New Roman" pitchFamily="18" charset="0"/>
              </a:rPr>
              <a:t>chúng đối </a:t>
            </a:r>
            <a:r>
              <a:rPr lang="en-US" sz="3200" b="1">
                <a:solidFill>
                  <a:srgbClr val="0B25E5"/>
                </a:solidFill>
                <a:latin typeface="Times New Roman" pitchFamily="18" charset="0"/>
                <a:cs typeface="Times New Roman" pitchFamily="18" charset="0"/>
              </a:rPr>
              <a:t>với cây trồng. </a:t>
            </a:r>
            <a:endParaRPr lang="en-US" sz="3200" b="1" smtClean="0">
              <a:solidFill>
                <a:srgbClr val="0B25E5"/>
              </a:solidFill>
              <a:latin typeface="Times New Roman" pitchFamily="18" charset="0"/>
              <a:cs typeface="Times New Roman" pitchFamily="18" charset="0"/>
            </a:endParaRPr>
          </a:p>
          <a:p>
            <a:pPr algn="just">
              <a:lnSpc>
                <a:spcPct val="120000"/>
              </a:lnSpc>
              <a:spcAft>
                <a:spcPts val="60"/>
              </a:spcAft>
            </a:pPr>
            <a:r>
              <a:rPr lang="en-US" sz="3200" b="1" smtClean="0">
                <a:solidFill>
                  <a:srgbClr val="0B25E5"/>
                </a:solidFill>
                <a:latin typeface="Times New Roman" pitchFamily="18" charset="0"/>
                <a:cs typeface="Times New Roman" pitchFamily="18" charset="0"/>
              </a:rPr>
              <a:t>4. Tại </a:t>
            </a:r>
            <a:r>
              <a:rPr lang="en-US" sz="3200" b="1">
                <a:solidFill>
                  <a:srgbClr val="0B25E5"/>
                </a:solidFill>
                <a:latin typeface="Times New Roman" pitchFamily="18" charset="0"/>
                <a:cs typeface="Times New Roman" pitchFamily="18" charset="0"/>
              </a:rPr>
              <a:t>sao đối với từng loại đất cần lựa chọn phân lân thích </a:t>
            </a:r>
            <a:r>
              <a:rPr lang="en-US" sz="3200" b="1" smtClean="0">
                <a:solidFill>
                  <a:srgbClr val="0B25E5"/>
                </a:solidFill>
                <a:latin typeface="Times New Roman" pitchFamily="18" charset="0"/>
                <a:cs typeface="Times New Roman" pitchFamily="18" charset="0"/>
              </a:rPr>
              <a:t>hợp? </a:t>
            </a:r>
          </a:p>
        </p:txBody>
      </p:sp>
      <p:sp>
        <p:nvSpPr>
          <p:cNvPr id="5" name="Rectangle 74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00</a:t>
            </a:r>
          </a:p>
        </p:txBody>
      </p:sp>
      <p:sp>
        <p:nvSpPr>
          <p:cNvPr id="7" name="Rectangle 74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59</a:t>
            </a:r>
          </a:p>
        </p:txBody>
      </p:sp>
      <p:sp>
        <p:nvSpPr>
          <p:cNvPr id="8" name="Rectangle 74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58</a:t>
            </a:r>
          </a:p>
        </p:txBody>
      </p:sp>
      <p:sp>
        <p:nvSpPr>
          <p:cNvPr id="9" name="Rectangle 74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57</a:t>
            </a:r>
          </a:p>
        </p:txBody>
      </p:sp>
      <p:sp>
        <p:nvSpPr>
          <p:cNvPr id="10" name="Rectangle 74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56</a:t>
            </a:r>
          </a:p>
        </p:txBody>
      </p:sp>
      <p:sp>
        <p:nvSpPr>
          <p:cNvPr id="11" name="Rectangle 74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55</a:t>
            </a:r>
          </a:p>
        </p:txBody>
      </p:sp>
      <p:sp>
        <p:nvSpPr>
          <p:cNvPr id="12" name="Rectangle 74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54</a:t>
            </a:r>
          </a:p>
        </p:txBody>
      </p:sp>
      <p:sp>
        <p:nvSpPr>
          <p:cNvPr id="13" name="Rectangle 74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53</a:t>
            </a:r>
          </a:p>
        </p:txBody>
      </p:sp>
      <p:sp>
        <p:nvSpPr>
          <p:cNvPr id="14" name="Rectangle 75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52</a:t>
            </a:r>
          </a:p>
        </p:txBody>
      </p:sp>
      <p:sp>
        <p:nvSpPr>
          <p:cNvPr id="15" name="Rectangle 75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51</a:t>
            </a:r>
          </a:p>
        </p:txBody>
      </p:sp>
      <p:sp>
        <p:nvSpPr>
          <p:cNvPr id="16" name="Rectangle 75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50</a:t>
            </a:r>
          </a:p>
        </p:txBody>
      </p:sp>
      <p:sp>
        <p:nvSpPr>
          <p:cNvPr id="17" name="Rectangle 75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49</a:t>
            </a:r>
          </a:p>
        </p:txBody>
      </p:sp>
      <p:sp>
        <p:nvSpPr>
          <p:cNvPr id="18" name="Rectangle 75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48</a:t>
            </a:r>
          </a:p>
        </p:txBody>
      </p:sp>
      <p:sp>
        <p:nvSpPr>
          <p:cNvPr id="19" name="Rectangle 75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47</a:t>
            </a:r>
          </a:p>
        </p:txBody>
      </p:sp>
      <p:sp>
        <p:nvSpPr>
          <p:cNvPr id="20" name="Rectangle 75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46</a:t>
            </a:r>
          </a:p>
        </p:txBody>
      </p:sp>
      <p:sp>
        <p:nvSpPr>
          <p:cNvPr id="21" name="Rectangle 75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45</a:t>
            </a:r>
          </a:p>
        </p:txBody>
      </p:sp>
      <p:sp>
        <p:nvSpPr>
          <p:cNvPr id="22" name="Rectangle 75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44</a:t>
            </a:r>
          </a:p>
        </p:txBody>
      </p:sp>
      <p:sp>
        <p:nvSpPr>
          <p:cNvPr id="23" name="Rectangle 75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43</a:t>
            </a:r>
          </a:p>
        </p:txBody>
      </p:sp>
      <p:sp>
        <p:nvSpPr>
          <p:cNvPr id="24" name="Rectangle 76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42</a:t>
            </a:r>
          </a:p>
        </p:txBody>
      </p:sp>
      <p:sp>
        <p:nvSpPr>
          <p:cNvPr id="25" name="Rectangle 76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41</a:t>
            </a:r>
          </a:p>
        </p:txBody>
      </p:sp>
      <p:sp>
        <p:nvSpPr>
          <p:cNvPr id="26" name="Rectangle 76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40</a:t>
            </a:r>
          </a:p>
        </p:txBody>
      </p:sp>
      <p:sp>
        <p:nvSpPr>
          <p:cNvPr id="27" name="Rectangle 76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39</a:t>
            </a:r>
          </a:p>
        </p:txBody>
      </p:sp>
      <p:sp>
        <p:nvSpPr>
          <p:cNvPr id="28" name="Rectangle 76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38</a:t>
            </a:r>
          </a:p>
        </p:txBody>
      </p:sp>
      <p:sp>
        <p:nvSpPr>
          <p:cNvPr id="29" name="Rectangle 76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37</a:t>
            </a:r>
          </a:p>
        </p:txBody>
      </p:sp>
      <p:sp>
        <p:nvSpPr>
          <p:cNvPr id="30" name="Rectangle 76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36</a:t>
            </a:r>
          </a:p>
        </p:txBody>
      </p:sp>
      <p:sp>
        <p:nvSpPr>
          <p:cNvPr id="31" name="Rectangle 76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35</a:t>
            </a:r>
          </a:p>
        </p:txBody>
      </p:sp>
      <p:sp>
        <p:nvSpPr>
          <p:cNvPr id="32" name="Rectangle 76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34</a:t>
            </a:r>
          </a:p>
        </p:txBody>
      </p:sp>
      <p:sp>
        <p:nvSpPr>
          <p:cNvPr id="33" name="Rectangle 76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33</a:t>
            </a:r>
          </a:p>
        </p:txBody>
      </p:sp>
      <p:sp>
        <p:nvSpPr>
          <p:cNvPr id="34" name="Rectangle 77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32</a:t>
            </a:r>
          </a:p>
        </p:txBody>
      </p:sp>
      <p:sp>
        <p:nvSpPr>
          <p:cNvPr id="35" name="Rectangle 77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31</a:t>
            </a:r>
          </a:p>
        </p:txBody>
      </p:sp>
      <p:sp>
        <p:nvSpPr>
          <p:cNvPr id="36" name="Rectangle 77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30</a:t>
            </a:r>
          </a:p>
        </p:txBody>
      </p:sp>
      <p:sp>
        <p:nvSpPr>
          <p:cNvPr id="37" name="Rectangle 77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29</a:t>
            </a:r>
          </a:p>
        </p:txBody>
      </p:sp>
      <p:sp>
        <p:nvSpPr>
          <p:cNvPr id="38" name="Rectangle 77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28</a:t>
            </a:r>
          </a:p>
        </p:txBody>
      </p:sp>
      <p:sp>
        <p:nvSpPr>
          <p:cNvPr id="39" name="Rectangle 77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27</a:t>
            </a:r>
          </a:p>
        </p:txBody>
      </p:sp>
      <p:sp>
        <p:nvSpPr>
          <p:cNvPr id="40" name="Rectangle 77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26</a:t>
            </a:r>
          </a:p>
        </p:txBody>
      </p:sp>
      <p:sp>
        <p:nvSpPr>
          <p:cNvPr id="41" name="Rectangle 77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25</a:t>
            </a:r>
          </a:p>
        </p:txBody>
      </p:sp>
      <p:sp>
        <p:nvSpPr>
          <p:cNvPr id="42" name="Rectangle 77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24</a:t>
            </a:r>
          </a:p>
        </p:txBody>
      </p:sp>
      <p:sp>
        <p:nvSpPr>
          <p:cNvPr id="43" name="Rectangle 77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23</a:t>
            </a:r>
          </a:p>
        </p:txBody>
      </p:sp>
      <p:sp>
        <p:nvSpPr>
          <p:cNvPr id="44" name="Rectangle 78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22</a:t>
            </a:r>
          </a:p>
        </p:txBody>
      </p:sp>
      <p:sp>
        <p:nvSpPr>
          <p:cNvPr id="45" name="Rectangle 78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21</a:t>
            </a:r>
          </a:p>
        </p:txBody>
      </p:sp>
      <p:sp>
        <p:nvSpPr>
          <p:cNvPr id="46" name="Rectangle 78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20</a:t>
            </a:r>
          </a:p>
        </p:txBody>
      </p:sp>
      <p:sp>
        <p:nvSpPr>
          <p:cNvPr id="47" name="Rectangle 78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19</a:t>
            </a:r>
          </a:p>
        </p:txBody>
      </p:sp>
      <p:sp>
        <p:nvSpPr>
          <p:cNvPr id="48" name="Rectangle 78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18</a:t>
            </a:r>
          </a:p>
        </p:txBody>
      </p:sp>
      <p:sp>
        <p:nvSpPr>
          <p:cNvPr id="49" name="Rectangle 78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17</a:t>
            </a:r>
          </a:p>
        </p:txBody>
      </p:sp>
      <p:sp>
        <p:nvSpPr>
          <p:cNvPr id="50" name="Rectangle 78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16</a:t>
            </a:r>
          </a:p>
        </p:txBody>
      </p:sp>
      <p:sp>
        <p:nvSpPr>
          <p:cNvPr id="51" name="Rectangle 78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15</a:t>
            </a:r>
          </a:p>
        </p:txBody>
      </p:sp>
      <p:sp>
        <p:nvSpPr>
          <p:cNvPr id="52" name="Rectangle 78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14</a:t>
            </a:r>
          </a:p>
        </p:txBody>
      </p:sp>
      <p:sp>
        <p:nvSpPr>
          <p:cNvPr id="53" name="Rectangle 78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13</a:t>
            </a:r>
          </a:p>
        </p:txBody>
      </p:sp>
      <p:sp>
        <p:nvSpPr>
          <p:cNvPr id="54" name="Rectangle 79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12</a:t>
            </a:r>
          </a:p>
        </p:txBody>
      </p:sp>
      <p:sp>
        <p:nvSpPr>
          <p:cNvPr id="55" name="Rectangle 79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11</a:t>
            </a:r>
          </a:p>
        </p:txBody>
      </p:sp>
      <p:sp>
        <p:nvSpPr>
          <p:cNvPr id="56" name="Rectangle 79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10</a:t>
            </a:r>
          </a:p>
        </p:txBody>
      </p:sp>
      <p:sp>
        <p:nvSpPr>
          <p:cNvPr id="57" name="Rectangle 79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09</a:t>
            </a:r>
          </a:p>
        </p:txBody>
      </p:sp>
      <p:sp>
        <p:nvSpPr>
          <p:cNvPr id="58" name="Rectangle 79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08</a:t>
            </a:r>
          </a:p>
        </p:txBody>
      </p:sp>
      <p:sp>
        <p:nvSpPr>
          <p:cNvPr id="59" name="Rectangle 79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07</a:t>
            </a:r>
          </a:p>
        </p:txBody>
      </p:sp>
      <p:sp>
        <p:nvSpPr>
          <p:cNvPr id="60" name="Rectangle 79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06</a:t>
            </a:r>
          </a:p>
        </p:txBody>
      </p:sp>
      <p:sp>
        <p:nvSpPr>
          <p:cNvPr id="61" name="Rectangle 79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05</a:t>
            </a:r>
          </a:p>
        </p:txBody>
      </p:sp>
      <p:sp>
        <p:nvSpPr>
          <p:cNvPr id="62" name="Rectangle 79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04</a:t>
            </a:r>
          </a:p>
        </p:txBody>
      </p:sp>
      <p:sp>
        <p:nvSpPr>
          <p:cNvPr id="63" name="Rectangle 79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03</a:t>
            </a:r>
          </a:p>
        </p:txBody>
      </p:sp>
      <p:sp>
        <p:nvSpPr>
          <p:cNvPr id="64" name="Rectangle 80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02</a:t>
            </a:r>
          </a:p>
        </p:txBody>
      </p:sp>
      <p:sp>
        <p:nvSpPr>
          <p:cNvPr id="65" name="Rectangle 80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01</a:t>
            </a:r>
          </a:p>
        </p:txBody>
      </p:sp>
      <p:sp>
        <p:nvSpPr>
          <p:cNvPr id="66" name="Rectangle 80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00</a:t>
            </a:r>
          </a:p>
        </p:txBody>
      </p:sp>
      <p:sp>
        <p:nvSpPr>
          <p:cNvPr id="67" name="Rectangle 80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59</a:t>
            </a:r>
          </a:p>
        </p:txBody>
      </p:sp>
      <p:sp>
        <p:nvSpPr>
          <p:cNvPr id="68" name="Rectangle 80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58</a:t>
            </a:r>
          </a:p>
        </p:txBody>
      </p:sp>
      <p:sp>
        <p:nvSpPr>
          <p:cNvPr id="69" name="Rectangle 80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57</a:t>
            </a:r>
          </a:p>
        </p:txBody>
      </p:sp>
      <p:sp>
        <p:nvSpPr>
          <p:cNvPr id="70" name="Rectangle 80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56</a:t>
            </a:r>
          </a:p>
        </p:txBody>
      </p:sp>
      <p:sp>
        <p:nvSpPr>
          <p:cNvPr id="71" name="Rectangle 80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55</a:t>
            </a:r>
          </a:p>
        </p:txBody>
      </p:sp>
      <p:sp>
        <p:nvSpPr>
          <p:cNvPr id="72" name="Rectangle 80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54</a:t>
            </a:r>
          </a:p>
        </p:txBody>
      </p:sp>
      <p:sp>
        <p:nvSpPr>
          <p:cNvPr id="73" name="Rectangle 80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53</a:t>
            </a:r>
          </a:p>
        </p:txBody>
      </p:sp>
      <p:sp>
        <p:nvSpPr>
          <p:cNvPr id="74" name="Rectangle 81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52</a:t>
            </a:r>
          </a:p>
        </p:txBody>
      </p:sp>
      <p:sp>
        <p:nvSpPr>
          <p:cNvPr id="75" name="Rectangle 81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51</a:t>
            </a:r>
          </a:p>
        </p:txBody>
      </p:sp>
      <p:sp>
        <p:nvSpPr>
          <p:cNvPr id="76" name="Rectangle 81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50</a:t>
            </a:r>
          </a:p>
        </p:txBody>
      </p:sp>
      <p:sp>
        <p:nvSpPr>
          <p:cNvPr id="77" name="Rectangle 81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49</a:t>
            </a:r>
          </a:p>
        </p:txBody>
      </p:sp>
      <p:sp>
        <p:nvSpPr>
          <p:cNvPr id="78" name="Rectangle 81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48</a:t>
            </a:r>
          </a:p>
        </p:txBody>
      </p:sp>
      <p:sp>
        <p:nvSpPr>
          <p:cNvPr id="79" name="Rectangle 81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47</a:t>
            </a:r>
          </a:p>
        </p:txBody>
      </p:sp>
      <p:sp>
        <p:nvSpPr>
          <p:cNvPr id="80" name="Rectangle 81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46</a:t>
            </a:r>
          </a:p>
        </p:txBody>
      </p:sp>
      <p:sp>
        <p:nvSpPr>
          <p:cNvPr id="81" name="Rectangle 81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45</a:t>
            </a:r>
          </a:p>
        </p:txBody>
      </p:sp>
      <p:sp>
        <p:nvSpPr>
          <p:cNvPr id="82" name="Rectangle 81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44</a:t>
            </a:r>
          </a:p>
        </p:txBody>
      </p:sp>
      <p:sp>
        <p:nvSpPr>
          <p:cNvPr id="83" name="Rectangle 81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43</a:t>
            </a:r>
          </a:p>
        </p:txBody>
      </p:sp>
      <p:sp>
        <p:nvSpPr>
          <p:cNvPr id="84" name="Rectangle 82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42</a:t>
            </a:r>
          </a:p>
        </p:txBody>
      </p:sp>
      <p:sp>
        <p:nvSpPr>
          <p:cNvPr id="85" name="Rectangle 82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41</a:t>
            </a:r>
          </a:p>
        </p:txBody>
      </p:sp>
      <p:sp>
        <p:nvSpPr>
          <p:cNvPr id="86" name="Rectangle 82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40</a:t>
            </a:r>
          </a:p>
        </p:txBody>
      </p:sp>
      <p:sp>
        <p:nvSpPr>
          <p:cNvPr id="87" name="Rectangle 82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39</a:t>
            </a:r>
          </a:p>
        </p:txBody>
      </p:sp>
      <p:sp>
        <p:nvSpPr>
          <p:cNvPr id="88" name="Rectangle 82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38</a:t>
            </a:r>
          </a:p>
        </p:txBody>
      </p:sp>
      <p:sp>
        <p:nvSpPr>
          <p:cNvPr id="89" name="Rectangle 82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37</a:t>
            </a:r>
          </a:p>
        </p:txBody>
      </p:sp>
      <p:sp>
        <p:nvSpPr>
          <p:cNvPr id="90" name="Rectangle 82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36</a:t>
            </a:r>
          </a:p>
        </p:txBody>
      </p:sp>
      <p:sp>
        <p:nvSpPr>
          <p:cNvPr id="91" name="Rectangle 82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35</a:t>
            </a:r>
          </a:p>
        </p:txBody>
      </p:sp>
      <p:sp>
        <p:nvSpPr>
          <p:cNvPr id="92" name="Rectangle 82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34</a:t>
            </a:r>
          </a:p>
        </p:txBody>
      </p:sp>
      <p:sp>
        <p:nvSpPr>
          <p:cNvPr id="93" name="Rectangle 82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33</a:t>
            </a:r>
          </a:p>
        </p:txBody>
      </p:sp>
      <p:sp>
        <p:nvSpPr>
          <p:cNvPr id="94" name="Rectangle 83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32</a:t>
            </a:r>
          </a:p>
        </p:txBody>
      </p:sp>
      <p:sp>
        <p:nvSpPr>
          <p:cNvPr id="95" name="Rectangle 83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31</a:t>
            </a:r>
          </a:p>
        </p:txBody>
      </p:sp>
      <p:sp>
        <p:nvSpPr>
          <p:cNvPr id="96" name="Rectangle 83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30</a:t>
            </a:r>
          </a:p>
        </p:txBody>
      </p:sp>
      <p:sp>
        <p:nvSpPr>
          <p:cNvPr id="97" name="Rectangle 83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29</a:t>
            </a:r>
          </a:p>
        </p:txBody>
      </p:sp>
      <p:sp>
        <p:nvSpPr>
          <p:cNvPr id="98" name="Rectangle 83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28</a:t>
            </a:r>
          </a:p>
        </p:txBody>
      </p:sp>
      <p:sp>
        <p:nvSpPr>
          <p:cNvPr id="99" name="Rectangle 83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27</a:t>
            </a:r>
          </a:p>
        </p:txBody>
      </p:sp>
      <p:sp>
        <p:nvSpPr>
          <p:cNvPr id="100" name="Rectangle 83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26</a:t>
            </a:r>
          </a:p>
        </p:txBody>
      </p:sp>
      <p:sp>
        <p:nvSpPr>
          <p:cNvPr id="101" name="Rectangle 83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25</a:t>
            </a:r>
          </a:p>
        </p:txBody>
      </p:sp>
      <p:sp>
        <p:nvSpPr>
          <p:cNvPr id="102" name="Rectangle 83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24</a:t>
            </a:r>
          </a:p>
        </p:txBody>
      </p:sp>
      <p:sp>
        <p:nvSpPr>
          <p:cNvPr id="103" name="Rectangle 83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23</a:t>
            </a:r>
          </a:p>
        </p:txBody>
      </p:sp>
      <p:sp>
        <p:nvSpPr>
          <p:cNvPr id="104" name="Rectangle 84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22</a:t>
            </a:r>
          </a:p>
        </p:txBody>
      </p:sp>
      <p:sp>
        <p:nvSpPr>
          <p:cNvPr id="105" name="Rectangle 84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21</a:t>
            </a:r>
          </a:p>
        </p:txBody>
      </p:sp>
      <p:sp>
        <p:nvSpPr>
          <p:cNvPr id="106" name="Rectangle 84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20</a:t>
            </a:r>
          </a:p>
        </p:txBody>
      </p:sp>
      <p:sp>
        <p:nvSpPr>
          <p:cNvPr id="107" name="Rectangle 84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19</a:t>
            </a:r>
          </a:p>
        </p:txBody>
      </p:sp>
      <p:sp>
        <p:nvSpPr>
          <p:cNvPr id="108" name="Rectangle 84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18</a:t>
            </a:r>
          </a:p>
        </p:txBody>
      </p:sp>
      <p:sp>
        <p:nvSpPr>
          <p:cNvPr id="109" name="Rectangle 84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17</a:t>
            </a:r>
          </a:p>
        </p:txBody>
      </p:sp>
      <p:sp>
        <p:nvSpPr>
          <p:cNvPr id="110" name="Rectangle 84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16</a:t>
            </a:r>
          </a:p>
        </p:txBody>
      </p:sp>
      <p:sp>
        <p:nvSpPr>
          <p:cNvPr id="111" name="Rectangle 84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15</a:t>
            </a:r>
          </a:p>
        </p:txBody>
      </p:sp>
      <p:sp>
        <p:nvSpPr>
          <p:cNvPr id="112" name="Rectangle 84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14</a:t>
            </a:r>
          </a:p>
        </p:txBody>
      </p:sp>
      <p:sp>
        <p:nvSpPr>
          <p:cNvPr id="113" name="Rectangle 84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13</a:t>
            </a:r>
          </a:p>
        </p:txBody>
      </p:sp>
      <p:sp>
        <p:nvSpPr>
          <p:cNvPr id="114" name="Rectangle 85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12</a:t>
            </a:r>
          </a:p>
        </p:txBody>
      </p:sp>
      <p:sp>
        <p:nvSpPr>
          <p:cNvPr id="115" name="Rectangle 85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11</a:t>
            </a:r>
          </a:p>
        </p:txBody>
      </p:sp>
      <p:sp>
        <p:nvSpPr>
          <p:cNvPr id="116" name="Rectangle 85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10</a:t>
            </a:r>
          </a:p>
        </p:txBody>
      </p:sp>
      <p:sp>
        <p:nvSpPr>
          <p:cNvPr id="117" name="Rectangle 85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09</a:t>
            </a:r>
          </a:p>
        </p:txBody>
      </p:sp>
      <p:sp>
        <p:nvSpPr>
          <p:cNvPr id="118" name="Rectangle 85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08</a:t>
            </a:r>
          </a:p>
        </p:txBody>
      </p:sp>
      <p:sp>
        <p:nvSpPr>
          <p:cNvPr id="119" name="Rectangle 85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07</a:t>
            </a:r>
          </a:p>
        </p:txBody>
      </p:sp>
      <p:sp>
        <p:nvSpPr>
          <p:cNvPr id="120" name="Rectangle 85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06</a:t>
            </a:r>
          </a:p>
        </p:txBody>
      </p:sp>
      <p:sp>
        <p:nvSpPr>
          <p:cNvPr id="121" name="Rectangle 85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05</a:t>
            </a:r>
          </a:p>
        </p:txBody>
      </p:sp>
      <p:sp>
        <p:nvSpPr>
          <p:cNvPr id="122" name="Rectangle 85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04</a:t>
            </a:r>
          </a:p>
        </p:txBody>
      </p:sp>
      <p:sp>
        <p:nvSpPr>
          <p:cNvPr id="123" name="Rectangle 85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03</a:t>
            </a:r>
          </a:p>
        </p:txBody>
      </p:sp>
      <p:sp>
        <p:nvSpPr>
          <p:cNvPr id="124" name="Rectangle 86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02</a:t>
            </a:r>
          </a:p>
        </p:txBody>
      </p:sp>
      <p:sp>
        <p:nvSpPr>
          <p:cNvPr id="125" name="Rectangle 86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01</a:t>
            </a:r>
          </a:p>
        </p:txBody>
      </p:sp>
      <p:sp>
        <p:nvSpPr>
          <p:cNvPr id="126" name="Rectangle 862"/>
          <p:cNvSpPr>
            <a:spLocks noChangeArrowheads="1"/>
          </p:cNvSpPr>
          <p:nvPr/>
        </p:nvSpPr>
        <p:spPr bwMode="auto">
          <a:xfrm>
            <a:off x="9526599" y="2881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04</a:t>
            </a:r>
          </a:p>
        </p:txBody>
      </p:sp>
      <p:sp>
        <p:nvSpPr>
          <p:cNvPr id="127" name="Rectangle 86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00</a:t>
            </a:r>
          </a:p>
        </p:txBody>
      </p:sp>
      <p:sp>
        <p:nvSpPr>
          <p:cNvPr id="128" name="Rectangle 86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59</a:t>
            </a:r>
          </a:p>
        </p:txBody>
      </p:sp>
      <p:sp>
        <p:nvSpPr>
          <p:cNvPr id="129" name="Rectangle 86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58</a:t>
            </a:r>
          </a:p>
        </p:txBody>
      </p:sp>
      <p:sp>
        <p:nvSpPr>
          <p:cNvPr id="130" name="Rectangle 87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57</a:t>
            </a:r>
          </a:p>
        </p:txBody>
      </p:sp>
      <p:sp>
        <p:nvSpPr>
          <p:cNvPr id="131" name="Rectangle 87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56</a:t>
            </a:r>
          </a:p>
        </p:txBody>
      </p:sp>
      <p:sp>
        <p:nvSpPr>
          <p:cNvPr id="132" name="Rectangle 87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55</a:t>
            </a:r>
          </a:p>
        </p:txBody>
      </p:sp>
      <p:sp>
        <p:nvSpPr>
          <p:cNvPr id="133" name="Rectangle 87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54</a:t>
            </a:r>
          </a:p>
        </p:txBody>
      </p:sp>
      <p:sp>
        <p:nvSpPr>
          <p:cNvPr id="134" name="Rectangle 87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53</a:t>
            </a:r>
          </a:p>
        </p:txBody>
      </p:sp>
      <p:sp>
        <p:nvSpPr>
          <p:cNvPr id="135" name="Rectangle 87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52</a:t>
            </a:r>
          </a:p>
        </p:txBody>
      </p:sp>
      <p:sp>
        <p:nvSpPr>
          <p:cNvPr id="136" name="Rectangle 87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51</a:t>
            </a:r>
          </a:p>
        </p:txBody>
      </p:sp>
      <p:sp>
        <p:nvSpPr>
          <p:cNvPr id="137" name="Rectangle 87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50</a:t>
            </a:r>
          </a:p>
        </p:txBody>
      </p:sp>
      <p:sp>
        <p:nvSpPr>
          <p:cNvPr id="138" name="Rectangle 87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49</a:t>
            </a:r>
          </a:p>
        </p:txBody>
      </p:sp>
      <p:sp>
        <p:nvSpPr>
          <p:cNvPr id="139" name="Rectangle 87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48</a:t>
            </a:r>
          </a:p>
        </p:txBody>
      </p:sp>
      <p:sp>
        <p:nvSpPr>
          <p:cNvPr id="140" name="Rectangle 88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47</a:t>
            </a:r>
          </a:p>
        </p:txBody>
      </p:sp>
      <p:sp>
        <p:nvSpPr>
          <p:cNvPr id="141" name="Rectangle 88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46</a:t>
            </a:r>
          </a:p>
        </p:txBody>
      </p:sp>
      <p:sp>
        <p:nvSpPr>
          <p:cNvPr id="142" name="Rectangle 88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45</a:t>
            </a:r>
          </a:p>
        </p:txBody>
      </p:sp>
      <p:sp>
        <p:nvSpPr>
          <p:cNvPr id="143" name="Rectangle 88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44</a:t>
            </a:r>
          </a:p>
        </p:txBody>
      </p:sp>
      <p:sp>
        <p:nvSpPr>
          <p:cNvPr id="144" name="Rectangle 88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43</a:t>
            </a:r>
          </a:p>
        </p:txBody>
      </p:sp>
      <p:sp>
        <p:nvSpPr>
          <p:cNvPr id="145" name="Rectangle 88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42</a:t>
            </a:r>
          </a:p>
        </p:txBody>
      </p:sp>
      <p:sp>
        <p:nvSpPr>
          <p:cNvPr id="146" name="Rectangle 88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41</a:t>
            </a:r>
          </a:p>
        </p:txBody>
      </p:sp>
      <p:sp>
        <p:nvSpPr>
          <p:cNvPr id="147" name="Rectangle 88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40</a:t>
            </a:r>
          </a:p>
        </p:txBody>
      </p:sp>
      <p:sp>
        <p:nvSpPr>
          <p:cNvPr id="148" name="Rectangle 88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39</a:t>
            </a:r>
          </a:p>
        </p:txBody>
      </p:sp>
      <p:sp>
        <p:nvSpPr>
          <p:cNvPr id="149" name="Rectangle 88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38</a:t>
            </a:r>
          </a:p>
        </p:txBody>
      </p:sp>
      <p:sp>
        <p:nvSpPr>
          <p:cNvPr id="150" name="Rectangle 89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37</a:t>
            </a:r>
          </a:p>
        </p:txBody>
      </p:sp>
      <p:sp>
        <p:nvSpPr>
          <p:cNvPr id="151" name="Rectangle 89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36</a:t>
            </a:r>
          </a:p>
        </p:txBody>
      </p:sp>
      <p:sp>
        <p:nvSpPr>
          <p:cNvPr id="152" name="Rectangle 89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35</a:t>
            </a:r>
          </a:p>
        </p:txBody>
      </p:sp>
      <p:sp>
        <p:nvSpPr>
          <p:cNvPr id="153" name="Rectangle 89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34</a:t>
            </a:r>
          </a:p>
        </p:txBody>
      </p:sp>
      <p:sp>
        <p:nvSpPr>
          <p:cNvPr id="154" name="Rectangle 89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33</a:t>
            </a:r>
          </a:p>
        </p:txBody>
      </p:sp>
      <p:sp>
        <p:nvSpPr>
          <p:cNvPr id="155" name="Rectangle 89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32</a:t>
            </a:r>
          </a:p>
        </p:txBody>
      </p:sp>
      <p:sp>
        <p:nvSpPr>
          <p:cNvPr id="156" name="Rectangle 89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31</a:t>
            </a:r>
          </a:p>
        </p:txBody>
      </p:sp>
      <p:sp>
        <p:nvSpPr>
          <p:cNvPr id="157" name="Rectangle 89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30</a:t>
            </a:r>
          </a:p>
        </p:txBody>
      </p:sp>
      <p:sp>
        <p:nvSpPr>
          <p:cNvPr id="158" name="Rectangle 89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29</a:t>
            </a:r>
          </a:p>
        </p:txBody>
      </p:sp>
      <p:sp>
        <p:nvSpPr>
          <p:cNvPr id="159" name="Rectangle 89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28</a:t>
            </a:r>
          </a:p>
        </p:txBody>
      </p:sp>
      <p:sp>
        <p:nvSpPr>
          <p:cNvPr id="160" name="Rectangle 90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27</a:t>
            </a:r>
          </a:p>
        </p:txBody>
      </p:sp>
      <p:sp>
        <p:nvSpPr>
          <p:cNvPr id="161" name="Rectangle 90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26</a:t>
            </a:r>
          </a:p>
        </p:txBody>
      </p:sp>
      <p:sp>
        <p:nvSpPr>
          <p:cNvPr id="162" name="Rectangle 90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25</a:t>
            </a:r>
          </a:p>
        </p:txBody>
      </p:sp>
      <p:sp>
        <p:nvSpPr>
          <p:cNvPr id="163" name="Rectangle 90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24</a:t>
            </a:r>
          </a:p>
        </p:txBody>
      </p:sp>
      <p:sp>
        <p:nvSpPr>
          <p:cNvPr id="164" name="Rectangle 90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23</a:t>
            </a:r>
          </a:p>
        </p:txBody>
      </p:sp>
      <p:sp>
        <p:nvSpPr>
          <p:cNvPr id="165" name="Rectangle 90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22</a:t>
            </a:r>
          </a:p>
        </p:txBody>
      </p:sp>
      <p:sp>
        <p:nvSpPr>
          <p:cNvPr id="166" name="Rectangle 90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21</a:t>
            </a:r>
          </a:p>
        </p:txBody>
      </p:sp>
      <p:sp>
        <p:nvSpPr>
          <p:cNvPr id="167" name="Rectangle 90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20</a:t>
            </a:r>
          </a:p>
        </p:txBody>
      </p:sp>
      <p:sp>
        <p:nvSpPr>
          <p:cNvPr id="168" name="Rectangle 90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19</a:t>
            </a:r>
          </a:p>
        </p:txBody>
      </p:sp>
      <p:sp>
        <p:nvSpPr>
          <p:cNvPr id="169" name="Rectangle 90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18</a:t>
            </a:r>
          </a:p>
        </p:txBody>
      </p:sp>
      <p:sp>
        <p:nvSpPr>
          <p:cNvPr id="170" name="Rectangle 91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17</a:t>
            </a:r>
          </a:p>
        </p:txBody>
      </p:sp>
      <p:sp>
        <p:nvSpPr>
          <p:cNvPr id="171" name="Rectangle 91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16</a:t>
            </a:r>
          </a:p>
        </p:txBody>
      </p:sp>
      <p:sp>
        <p:nvSpPr>
          <p:cNvPr id="172" name="Rectangle 91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15</a:t>
            </a:r>
          </a:p>
        </p:txBody>
      </p:sp>
      <p:sp>
        <p:nvSpPr>
          <p:cNvPr id="173" name="Rectangle 91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14</a:t>
            </a:r>
          </a:p>
        </p:txBody>
      </p:sp>
      <p:sp>
        <p:nvSpPr>
          <p:cNvPr id="174" name="Rectangle 91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13</a:t>
            </a:r>
          </a:p>
        </p:txBody>
      </p:sp>
      <p:sp>
        <p:nvSpPr>
          <p:cNvPr id="175" name="Rectangle 91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12</a:t>
            </a:r>
          </a:p>
        </p:txBody>
      </p:sp>
      <p:sp>
        <p:nvSpPr>
          <p:cNvPr id="176" name="Rectangle 91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11</a:t>
            </a:r>
          </a:p>
        </p:txBody>
      </p:sp>
      <p:sp>
        <p:nvSpPr>
          <p:cNvPr id="177" name="Rectangle 91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10</a:t>
            </a:r>
          </a:p>
        </p:txBody>
      </p:sp>
      <p:sp>
        <p:nvSpPr>
          <p:cNvPr id="178" name="Rectangle 91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09</a:t>
            </a:r>
          </a:p>
        </p:txBody>
      </p:sp>
      <p:sp>
        <p:nvSpPr>
          <p:cNvPr id="179" name="Rectangle 91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08</a:t>
            </a:r>
          </a:p>
        </p:txBody>
      </p:sp>
      <p:sp>
        <p:nvSpPr>
          <p:cNvPr id="180" name="Rectangle 92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07</a:t>
            </a:r>
          </a:p>
        </p:txBody>
      </p:sp>
      <p:sp>
        <p:nvSpPr>
          <p:cNvPr id="181" name="Rectangle 92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06</a:t>
            </a:r>
          </a:p>
        </p:txBody>
      </p:sp>
      <p:sp>
        <p:nvSpPr>
          <p:cNvPr id="182" name="Rectangle 92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05</a:t>
            </a:r>
          </a:p>
        </p:txBody>
      </p:sp>
      <p:sp>
        <p:nvSpPr>
          <p:cNvPr id="183" name="Rectangle 92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04</a:t>
            </a:r>
          </a:p>
        </p:txBody>
      </p:sp>
      <p:sp>
        <p:nvSpPr>
          <p:cNvPr id="184" name="Rectangle 92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03</a:t>
            </a:r>
          </a:p>
        </p:txBody>
      </p:sp>
      <p:sp>
        <p:nvSpPr>
          <p:cNvPr id="185" name="Rectangle 92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02</a:t>
            </a:r>
          </a:p>
        </p:txBody>
      </p:sp>
      <p:sp>
        <p:nvSpPr>
          <p:cNvPr id="186" name="Rectangle 92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01</a:t>
            </a:r>
          </a:p>
        </p:txBody>
      </p:sp>
      <p:sp>
        <p:nvSpPr>
          <p:cNvPr id="187" name="Rectangle 92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00</a:t>
            </a:r>
          </a:p>
        </p:txBody>
      </p:sp>
      <p:sp>
        <p:nvSpPr>
          <p:cNvPr id="188" name="Rectangle 92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59</a:t>
            </a:r>
          </a:p>
        </p:txBody>
      </p:sp>
      <p:sp>
        <p:nvSpPr>
          <p:cNvPr id="189" name="Rectangle 92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58</a:t>
            </a:r>
          </a:p>
        </p:txBody>
      </p:sp>
      <p:sp>
        <p:nvSpPr>
          <p:cNvPr id="190" name="Rectangle 93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57</a:t>
            </a:r>
          </a:p>
        </p:txBody>
      </p:sp>
      <p:sp>
        <p:nvSpPr>
          <p:cNvPr id="191" name="Rectangle 93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56</a:t>
            </a:r>
          </a:p>
        </p:txBody>
      </p:sp>
      <p:sp>
        <p:nvSpPr>
          <p:cNvPr id="192" name="Rectangle 93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55</a:t>
            </a:r>
          </a:p>
        </p:txBody>
      </p:sp>
      <p:sp>
        <p:nvSpPr>
          <p:cNvPr id="193" name="Rectangle 93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54</a:t>
            </a:r>
          </a:p>
        </p:txBody>
      </p:sp>
      <p:sp>
        <p:nvSpPr>
          <p:cNvPr id="194" name="Rectangle 93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53</a:t>
            </a:r>
          </a:p>
        </p:txBody>
      </p:sp>
      <p:sp>
        <p:nvSpPr>
          <p:cNvPr id="195" name="Rectangle 93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52</a:t>
            </a:r>
          </a:p>
        </p:txBody>
      </p:sp>
      <p:sp>
        <p:nvSpPr>
          <p:cNvPr id="196" name="Rectangle 93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51</a:t>
            </a:r>
          </a:p>
        </p:txBody>
      </p:sp>
      <p:sp>
        <p:nvSpPr>
          <p:cNvPr id="197" name="Rectangle 93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50</a:t>
            </a:r>
          </a:p>
        </p:txBody>
      </p:sp>
      <p:sp>
        <p:nvSpPr>
          <p:cNvPr id="198" name="Rectangle 93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49</a:t>
            </a:r>
          </a:p>
        </p:txBody>
      </p:sp>
      <p:sp>
        <p:nvSpPr>
          <p:cNvPr id="199" name="Rectangle 93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48</a:t>
            </a:r>
          </a:p>
        </p:txBody>
      </p:sp>
      <p:sp>
        <p:nvSpPr>
          <p:cNvPr id="200" name="Rectangle 94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47</a:t>
            </a:r>
          </a:p>
        </p:txBody>
      </p:sp>
      <p:sp>
        <p:nvSpPr>
          <p:cNvPr id="201" name="Rectangle 94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46</a:t>
            </a:r>
          </a:p>
        </p:txBody>
      </p:sp>
      <p:sp>
        <p:nvSpPr>
          <p:cNvPr id="202" name="Rectangle 94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45</a:t>
            </a:r>
          </a:p>
        </p:txBody>
      </p:sp>
      <p:sp>
        <p:nvSpPr>
          <p:cNvPr id="203" name="Rectangle 94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44</a:t>
            </a:r>
          </a:p>
        </p:txBody>
      </p:sp>
      <p:sp>
        <p:nvSpPr>
          <p:cNvPr id="204" name="Rectangle 94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43</a:t>
            </a:r>
          </a:p>
        </p:txBody>
      </p:sp>
      <p:sp>
        <p:nvSpPr>
          <p:cNvPr id="205" name="Rectangle 94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42</a:t>
            </a:r>
          </a:p>
        </p:txBody>
      </p:sp>
      <p:sp>
        <p:nvSpPr>
          <p:cNvPr id="206" name="Rectangle 94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41</a:t>
            </a:r>
          </a:p>
        </p:txBody>
      </p:sp>
      <p:sp>
        <p:nvSpPr>
          <p:cNvPr id="207" name="Rectangle 94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40</a:t>
            </a:r>
          </a:p>
        </p:txBody>
      </p:sp>
      <p:sp>
        <p:nvSpPr>
          <p:cNvPr id="208" name="Rectangle 94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39</a:t>
            </a:r>
          </a:p>
        </p:txBody>
      </p:sp>
      <p:sp>
        <p:nvSpPr>
          <p:cNvPr id="209" name="Rectangle 94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38</a:t>
            </a:r>
          </a:p>
        </p:txBody>
      </p:sp>
      <p:sp>
        <p:nvSpPr>
          <p:cNvPr id="210" name="Rectangle 95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37</a:t>
            </a:r>
          </a:p>
        </p:txBody>
      </p:sp>
      <p:sp>
        <p:nvSpPr>
          <p:cNvPr id="211" name="Rectangle 95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36</a:t>
            </a:r>
          </a:p>
        </p:txBody>
      </p:sp>
      <p:sp>
        <p:nvSpPr>
          <p:cNvPr id="212" name="Rectangle 95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35</a:t>
            </a:r>
          </a:p>
        </p:txBody>
      </p:sp>
      <p:sp>
        <p:nvSpPr>
          <p:cNvPr id="213" name="Rectangle 95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34</a:t>
            </a:r>
          </a:p>
        </p:txBody>
      </p:sp>
      <p:sp>
        <p:nvSpPr>
          <p:cNvPr id="214" name="Rectangle 95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33</a:t>
            </a:r>
          </a:p>
        </p:txBody>
      </p:sp>
      <p:sp>
        <p:nvSpPr>
          <p:cNvPr id="215" name="Rectangle 95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32</a:t>
            </a:r>
          </a:p>
        </p:txBody>
      </p:sp>
      <p:sp>
        <p:nvSpPr>
          <p:cNvPr id="216" name="Rectangle 95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31</a:t>
            </a:r>
          </a:p>
        </p:txBody>
      </p:sp>
      <p:sp>
        <p:nvSpPr>
          <p:cNvPr id="217" name="Rectangle 95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30</a:t>
            </a:r>
          </a:p>
        </p:txBody>
      </p:sp>
      <p:sp>
        <p:nvSpPr>
          <p:cNvPr id="218" name="Rectangle 95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29</a:t>
            </a:r>
          </a:p>
        </p:txBody>
      </p:sp>
      <p:sp>
        <p:nvSpPr>
          <p:cNvPr id="219" name="Rectangle 95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28</a:t>
            </a:r>
          </a:p>
        </p:txBody>
      </p:sp>
      <p:sp>
        <p:nvSpPr>
          <p:cNvPr id="220" name="Rectangle 96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27</a:t>
            </a:r>
          </a:p>
        </p:txBody>
      </p:sp>
      <p:sp>
        <p:nvSpPr>
          <p:cNvPr id="221" name="Rectangle 96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26</a:t>
            </a:r>
          </a:p>
        </p:txBody>
      </p:sp>
      <p:sp>
        <p:nvSpPr>
          <p:cNvPr id="222" name="Rectangle 96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25</a:t>
            </a:r>
          </a:p>
        </p:txBody>
      </p:sp>
      <p:sp>
        <p:nvSpPr>
          <p:cNvPr id="223" name="Rectangle 96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24</a:t>
            </a:r>
          </a:p>
        </p:txBody>
      </p:sp>
      <p:sp>
        <p:nvSpPr>
          <p:cNvPr id="224" name="Rectangle 96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23</a:t>
            </a:r>
          </a:p>
        </p:txBody>
      </p:sp>
      <p:sp>
        <p:nvSpPr>
          <p:cNvPr id="225" name="Rectangle 96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22</a:t>
            </a:r>
          </a:p>
        </p:txBody>
      </p:sp>
      <p:sp>
        <p:nvSpPr>
          <p:cNvPr id="226" name="Rectangle 96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21</a:t>
            </a:r>
          </a:p>
        </p:txBody>
      </p:sp>
      <p:sp>
        <p:nvSpPr>
          <p:cNvPr id="227" name="Rectangle 96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20</a:t>
            </a:r>
          </a:p>
        </p:txBody>
      </p:sp>
      <p:sp>
        <p:nvSpPr>
          <p:cNvPr id="228" name="Rectangle 96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19</a:t>
            </a:r>
          </a:p>
        </p:txBody>
      </p:sp>
      <p:sp>
        <p:nvSpPr>
          <p:cNvPr id="229" name="Rectangle 96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18</a:t>
            </a:r>
          </a:p>
        </p:txBody>
      </p:sp>
      <p:sp>
        <p:nvSpPr>
          <p:cNvPr id="230" name="Rectangle 97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17</a:t>
            </a:r>
          </a:p>
        </p:txBody>
      </p:sp>
      <p:sp>
        <p:nvSpPr>
          <p:cNvPr id="231" name="Rectangle 97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16</a:t>
            </a:r>
          </a:p>
        </p:txBody>
      </p:sp>
      <p:sp>
        <p:nvSpPr>
          <p:cNvPr id="232" name="Rectangle 97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15</a:t>
            </a:r>
          </a:p>
        </p:txBody>
      </p:sp>
      <p:sp>
        <p:nvSpPr>
          <p:cNvPr id="233" name="Rectangle 97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14</a:t>
            </a:r>
          </a:p>
        </p:txBody>
      </p:sp>
      <p:sp>
        <p:nvSpPr>
          <p:cNvPr id="234" name="Rectangle 97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13</a:t>
            </a:r>
          </a:p>
        </p:txBody>
      </p:sp>
      <p:sp>
        <p:nvSpPr>
          <p:cNvPr id="235" name="Rectangle 97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12</a:t>
            </a:r>
          </a:p>
        </p:txBody>
      </p:sp>
      <p:sp>
        <p:nvSpPr>
          <p:cNvPr id="236" name="Rectangle 97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11</a:t>
            </a:r>
          </a:p>
        </p:txBody>
      </p:sp>
      <p:sp>
        <p:nvSpPr>
          <p:cNvPr id="237" name="Rectangle 977"/>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10</a:t>
            </a:r>
          </a:p>
        </p:txBody>
      </p:sp>
      <p:sp>
        <p:nvSpPr>
          <p:cNvPr id="238" name="Rectangle 978"/>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09</a:t>
            </a:r>
          </a:p>
        </p:txBody>
      </p:sp>
      <p:sp>
        <p:nvSpPr>
          <p:cNvPr id="239" name="Rectangle 979"/>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08</a:t>
            </a:r>
          </a:p>
        </p:txBody>
      </p:sp>
      <p:sp>
        <p:nvSpPr>
          <p:cNvPr id="240" name="Rectangle 980"/>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07</a:t>
            </a:r>
          </a:p>
        </p:txBody>
      </p:sp>
      <p:sp>
        <p:nvSpPr>
          <p:cNvPr id="241" name="Rectangle 981"/>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06</a:t>
            </a:r>
          </a:p>
        </p:txBody>
      </p:sp>
      <p:sp>
        <p:nvSpPr>
          <p:cNvPr id="242" name="Rectangle 982"/>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05</a:t>
            </a:r>
          </a:p>
        </p:txBody>
      </p:sp>
      <p:sp>
        <p:nvSpPr>
          <p:cNvPr id="243" name="Rectangle 983"/>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04</a:t>
            </a:r>
          </a:p>
        </p:txBody>
      </p:sp>
      <p:sp>
        <p:nvSpPr>
          <p:cNvPr id="244" name="Rectangle 984"/>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03</a:t>
            </a:r>
          </a:p>
        </p:txBody>
      </p:sp>
      <p:sp>
        <p:nvSpPr>
          <p:cNvPr id="245" name="Rectangle 985"/>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02</a:t>
            </a:r>
          </a:p>
        </p:txBody>
      </p:sp>
      <p:sp>
        <p:nvSpPr>
          <p:cNvPr id="246" name="Rectangle 986"/>
          <p:cNvSpPr>
            <a:spLocks noChangeArrowheads="1"/>
          </p:cNvSpPr>
          <p:nvPr/>
        </p:nvSpPr>
        <p:spPr bwMode="auto">
          <a:xfrm>
            <a:off x="10532965" y="275450"/>
            <a:ext cx="1006365" cy="878326"/>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01</a:t>
            </a:r>
          </a:p>
        </p:txBody>
      </p:sp>
      <p:sp>
        <p:nvSpPr>
          <p:cNvPr id="247" name="Rectangle 863"/>
          <p:cNvSpPr>
            <a:spLocks noChangeArrowheads="1"/>
          </p:cNvSpPr>
          <p:nvPr/>
        </p:nvSpPr>
        <p:spPr bwMode="auto">
          <a:xfrm>
            <a:off x="9526599" y="2881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03</a:t>
            </a:r>
          </a:p>
        </p:txBody>
      </p:sp>
      <p:sp>
        <p:nvSpPr>
          <p:cNvPr id="248" name="Rectangle 864"/>
          <p:cNvSpPr>
            <a:spLocks noChangeArrowheads="1"/>
          </p:cNvSpPr>
          <p:nvPr/>
        </p:nvSpPr>
        <p:spPr bwMode="auto">
          <a:xfrm>
            <a:off x="9526599" y="2881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02</a:t>
            </a:r>
          </a:p>
        </p:txBody>
      </p:sp>
      <p:sp>
        <p:nvSpPr>
          <p:cNvPr id="249" name="Rectangle 865"/>
          <p:cNvSpPr>
            <a:spLocks noChangeArrowheads="1"/>
          </p:cNvSpPr>
          <p:nvPr/>
        </p:nvSpPr>
        <p:spPr bwMode="auto">
          <a:xfrm>
            <a:off x="9526599" y="2881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01</a:t>
            </a:r>
          </a:p>
        </p:txBody>
      </p:sp>
      <p:sp>
        <p:nvSpPr>
          <p:cNvPr id="250" name="Rectangle 987"/>
          <p:cNvSpPr>
            <a:spLocks noChangeArrowheads="1"/>
          </p:cNvSpPr>
          <p:nvPr/>
        </p:nvSpPr>
        <p:spPr bwMode="auto">
          <a:xfrm>
            <a:off x="10532965" y="275449"/>
            <a:ext cx="1006365" cy="892725"/>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3300"/>
                </a:solidFill>
                <a:latin typeface="Times New Roman" pitchFamily="18" charset="0"/>
              </a:rPr>
              <a:t>00</a:t>
            </a:r>
          </a:p>
        </p:txBody>
      </p:sp>
      <p:sp>
        <p:nvSpPr>
          <p:cNvPr id="251" name="Rectangle 988"/>
          <p:cNvSpPr>
            <a:spLocks noChangeArrowheads="1"/>
          </p:cNvSpPr>
          <p:nvPr/>
        </p:nvSpPr>
        <p:spPr bwMode="auto">
          <a:xfrm>
            <a:off x="9526599" y="2881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0000FF"/>
                </a:solidFill>
                <a:latin typeface="Times New Roman" pitchFamily="18" charset="0"/>
              </a:rPr>
              <a:t>00</a:t>
            </a:r>
          </a:p>
        </p:txBody>
      </p:sp>
      <p:sp>
        <p:nvSpPr>
          <p:cNvPr id="252" name="Rectangle 866"/>
          <p:cNvSpPr>
            <a:spLocks noChangeArrowheads="1"/>
          </p:cNvSpPr>
          <p:nvPr/>
        </p:nvSpPr>
        <p:spPr bwMode="auto">
          <a:xfrm>
            <a:off x="9526599" y="275449"/>
            <a:ext cx="1006365" cy="876959"/>
          </a:xfrm>
          <a:prstGeom prst="rect">
            <a:avLst/>
          </a:prstGeom>
          <a:solidFill>
            <a:schemeClr val="bg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3300"/>
                </a:solidFill>
                <a:latin typeface="Times New Roman" pitchFamily="18" charset="0"/>
              </a:rPr>
              <a:t>00</a:t>
            </a:r>
          </a:p>
        </p:txBody>
      </p:sp>
    </p:spTree>
    <p:extLst>
      <p:ext uri="{BB962C8B-B14F-4D97-AF65-F5344CB8AC3E}">
        <p14:creationId xmlns:p14="http://schemas.microsoft.com/office/powerpoint/2010/main" val="27467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wipe(down)">
                                      <p:cBhvr>
                                        <p:cTn id="7" dur="500"/>
                                        <p:tgtEl>
                                          <p:spTgt spid="2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1000"/>
                                        <p:tgtEl>
                                          <p:spTgt spid="11"/>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childTnLst>
                          </p:cTn>
                        </p:par>
                        <p:par>
                          <p:cTn id="31" fill="hold">
                            <p:stCondLst>
                              <p:cond delay="6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1000"/>
                                        <p:tgtEl>
                                          <p:spTgt spid="13"/>
                                        </p:tgtEl>
                                      </p:cBhvr>
                                    </p:animEffect>
                                  </p:childTnLst>
                                </p:cTn>
                              </p:par>
                            </p:childTnLst>
                          </p:cTn>
                        </p:par>
                        <p:par>
                          <p:cTn id="35" fill="hold">
                            <p:stCondLst>
                              <p:cond delay="700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1000"/>
                                        <p:tgtEl>
                                          <p:spTgt spid="14"/>
                                        </p:tgtEl>
                                      </p:cBhvr>
                                    </p:animEffect>
                                  </p:childTnLst>
                                </p:cTn>
                              </p:par>
                            </p:childTnLst>
                          </p:cTn>
                        </p:par>
                        <p:par>
                          <p:cTn id="39" fill="hold">
                            <p:stCondLst>
                              <p:cond delay="8000"/>
                            </p:stCondLst>
                            <p:childTnLst>
                              <p:par>
                                <p:cTn id="40" presetID="2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1000"/>
                                        <p:tgtEl>
                                          <p:spTgt spid="15"/>
                                        </p:tgtEl>
                                      </p:cBhvr>
                                    </p:animEffect>
                                  </p:childTnLst>
                                </p:cTn>
                              </p:par>
                            </p:childTnLst>
                          </p:cTn>
                        </p:par>
                        <p:par>
                          <p:cTn id="43" fill="hold">
                            <p:stCondLst>
                              <p:cond delay="90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1000"/>
                                        <p:tgtEl>
                                          <p:spTgt spid="16"/>
                                        </p:tgtEl>
                                      </p:cBhvr>
                                    </p:animEffect>
                                  </p:childTnLst>
                                </p:cTn>
                              </p:par>
                            </p:childTnLst>
                          </p:cTn>
                        </p:par>
                        <p:par>
                          <p:cTn id="47" fill="hold">
                            <p:stCondLst>
                              <p:cond delay="100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1000"/>
                                        <p:tgtEl>
                                          <p:spTgt spid="17"/>
                                        </p:tgtEl>
                                      </p:cBhvr>
                                    </p:animEffect>
                                  </p:childTnLst>
                                </p:cTn>
                              </p:par>
                            </p:childTnLst>
                          </p:cTn>
                        </p:par>
                        <p:par>
                          <p:cTn id="51" fill="hold">
                            <p:stCondLst>
                              <p:cond delay="110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childTnLst>
                          </p:cTn>
                        </p:par>
                        <p:par>
                          <p:cTn id="55" fill="hold">
                            <p:stCondLst>
                              <p:cond delay="12000"/>
                            </p:stCondLst>
                            <p:childTnLst>
                              <p:par>
                                <p:cTn id="56" presetID="2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1000"/>
                                        <p:tgtEl>
                                          <p:spTgt spid="19"/>
                                        </p:tgtEl>
                                      </p:cBhvr>
                                    </p:animEffect>
                                  </p:childTnLst>
                                </p:cTn>
                              </p:par>
                            </p:childTnLst>
                          </p:cTn>
                        </p:par>
                        <p:par>
                          <p:cTn id="59" fill="hold">
                            <p:stCondLst>
                              <p:cond delay="130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1000"/>
                                        <p:tgtEl>
                                          <p:spTgt spid="20"/>
                                        </p:tgtEl>
                                      </p:cBhvr>
                                    </p:animEffect>
                                  </p:childTnLst>
                                </p:cTn>
                              </p:par>
                            </p:childTnLst>
                          </p:cTn>
                        </p:par>
                        <p:par>
                          <p:cTn id="63" fill="hold">
                            <p:stCondLst>
                              <p:cond delay="14000"/>
                            </p:stCondLst>
                            <p:childTnLst>
                              <p:par>
                                <p:cTn id="64" presetID="2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1000"/>
                                        <p:tgtEl>
                                          <p:spTgt spid="21"/>
                                        </p:tgtEl>
                                      </p:cBhvr>
                                    </p:animEffect>
                                  </p:childTnLst>
                                </p:cTn>
                              </p:par>
                            </p:childTnLst>
                          </p:cTn>
                        </p:par>
                        <p:par>
                          <p:cTn id="67" fill="hold">
                            <p:stCondLst>
                              <p:cond delay="15000"/>
                            </p:stCondLst>
                            <p:childTnLst>
                              <p:par>
                                <p:cTn id="68" presetID="2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1000"/>
                                        <p:tgtEl>
                                          <p:spTgt spid="22"/>
                                        </p:tgtEl>
                                      </p:cBhvr>
                                    </p:animEffect>
                                  </p:childTnLst>
                                </p:cTn>
                              </p:par>
                            </p:childTnLst>
                          </p:cTn>
                        </p:par>
                        <p:par>
                          <p:cTn id="71" fill="hold">
                            <p:stCondLst>
                              <p:cond delay="1600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1000"/>
                                        <p:tgtEl>
                                          <p:spTgt spid="23"/>
                                        </p:tgtEl>
                                      </p:cBhvr>
                                    </p:animEffect>
                                  </p:childTnLst>
                                </p:cTn>
                              </p:par>
                            </p:childTnLst>
                          </p:cTn>
                        </p:par>
                        <p:par>
                          <p:cTn id="75" fill="hold">
                            <p:stCondLst>
                              <p:cond delay="17000"/>
                            </p:stCondLst>
                            <p:childTnLst>
                              <p:par>
                                <p:cTn id="76" presetID="22" presetClass="entr" presetSubtype="4"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1000"/>
                                        <p:tgtEl>
                                          <p:spTgt spid="24"/>
                                        </p:tgtEl>
                                      </p:cBhvr>
                                    </p:animEffect>
                                  </p:childTnLst>
                                </p:cTn>
                              </p:par>
                            </p:childTnLst>
                          </p:cTn>
                        </p:par>
                        <p:par>
                          <p:cTn id="79" fill="hold">
                            <p:stCondLst>
                              <p:cond delay="180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1000"/>
                                        <p:tgtEl>
                                          <p:spTgt spid="25"/>
                                        </p:tgtEl>
                                      </p:cBhvr>
                                    </p:animEffect>
                                  </p:childTnLst>
                                </p:cTn>
                              </p:par>
                            </p:childTnLst>
                          </p:cTn>
                        </p:par>
                        <p:par>
                          <p:cTn id="83" fill="hold">
                            <p:stCondLst>
                              <p:cond delay="19000"/>
                            </p:stCondLst>
                            <p:childTnLst>
                              <p:par>
                                <p:cTn id="84" presetID="22" presetClass="entr" presetSubtype="4"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1000"/>
                                        <p:tgtEl>
                                          <p:spTgt spid="26"/>
                                        </p:tgtEl>
                                      </p:cBhvr>
                                    </p:animEffect>
                                  </p:childTnLst>
                                </p:cTn>
                              </p:par>
                            </p:childTnLst>
                          </p:cTn>
                        </p:par>
                        <p:par>
                          <p:cTn id="87" fill="hold">
                            <p:stCondLst>
                              <p:cond delay="20000"/>
                            </p:stCondLst>
                            <p:childTnLst>
                              <p:par>
                                <p:cTn id="88" presetID="22" presetClass="entr" presetSubtype="4"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1000"/>
                                        <p:tgtEl>
                                          <p:spTgt spid="27"/>
                                        </p:tgtEl>
                                      </p:cBhvr>
                                    </p:animEffect>
                                  </p:childTnLst>
                                </p:cTn>
                              </p:par>
                            </p:childTnLst>
                          </p:cTn>
                        </p:par>
                        <p:par>
                          <p:cTn id="91" fill="hold">
                            <p:stCondLst>
                              <p:cond delay="21000"/>
                            </p:stCondLst>
                            <p:childTnLst>
                              <p:par>
                                <p:cTn id="92" presetID="22" presetClass="entr" presetSubtype="4"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1000"/>
                                        <p:tgtEl>
                                          <p:spTgt spid="28"/>
                                        </p:tgtEl>
                                      </p:cBhvr>
                                    </p:animEffect>
                                  </p:childTnLst>
                                </p:cTn>
                              </p:par>
                            </p:childTnLst>
                          </p:cTn>
                        </p:par>
                        <p:par>
                          <p:cTn id="95" fill="hold">
                            <p:stCondLst>
                              <p:cond delay="22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1000"/>
                                        <p:tgtEl>
                                          <p:spTgt spid="29"/>
                                        </p:tgtEl>
                                      </p:cBhvr>
                                    </p:animEffect>
                                  </p:childTnLst>
                                </p:cTn>
                              </p:par>
                            </p:childTnLst>
                          </p:cTn>
                        </p:par>
                        <p:par>
                          <p:cTn id="99" fill="hold">
                            <p:stCondLst>
                              <p:cond delay="23000"/>
                            </p:stCondLst>
                            <p:childTnLst>
                              <p:par>
                                <p:cTn id="100" presetID="22" presetClass="entr" presetSubtype="4"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1000"/>
                                        <p:tgtEl>
                                          <p:spTgt spid="30"/>
                                        </p:tgtEl>
                                      </p:cBhvr>
                                    </p:animEffect>
                                  </p:childTnLst>
                                </p:cTn>
                              </p:par>
                            </p:childTnLst>
                          </p:cTn>
                        </p:par>
                        <p:par>
                          <p:cTn id="103" fill="hold">
                            <p:stCondLst>
                              <p:cond delay="24000"/>
                            </p:stCondLst>
                            <p:childTnLst>
                              <p:par>
                                <p:cTn id="104" presetID="22" presetClass="entr" presetSubtype="4"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1000"/>
                                        <p:tgtEl>
                                          <p:spTgt spid="31"/>
                                        </p:tgtEl>
                                      </p:cBhvr>
                                    </p:animEffect>
                                  </p:childTnLst>
                                </p:cTn>
                              </p:par>
                            </p:childTnLst>
                          </p:cTn>
                        </p:par>
                        <p:par>
                          <p:cTn id="107" fill="hold">
                            <p:stCondLst>
                              <p:cond delay="25000"/>
                            </p:stCondLst>
                            <p:childTnLst>
                              <p:par>
                                <p:cTn id="108" presetID="22" presetClass="entr" presetSubtype="4"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down)">
                                      <p:cBhvr>
                                        <p:cTn id="110" dur="1000"/>
                                        <p:tgtEl>
                                          <p:spTgt spid="32"/>
                                        </p:tgtEl>
                                      </p:cBhvr>
                                    </p:animEffect>
                                  </p:childTnLst>
                                </p:cTn>
                              </p:par>
                            </p:childTnLst>
                          </p:cTn>
                        </p:par>
                        <p:par>
                          <p:cTn id="111" fill="hold">
                            <p:stCondLst>
                              <p:cond delay="26000"/>
                            </p:stCondLst>
                            <p:childTnLst>
                              <p:par>
                                <p:cTn id="112" presetID="22" presetClass="entr" presetSubtype="4" fill="hold" grpId="0"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down)">
                                      <p:cBhvr>
                                        <p:cTn id="114" dur="1000"/>
                                        <p:tgtEl>
                                          <p:spTgt spid="33"/>
                                        </p:tgtEl>
                                      </p:cBhvr>
                                    </p:animEffect>
                                  </p:childTnLst>
                                </p:cTn>
                              </p:par>
                            </p:childTnLst>
                          </p:cTn>
                        </p:par>
                        <p:par>
                          <p:cTn id="115" fill="hold">
                            <p:stCondLst>
                              <p:cond delay="27000"/>
                            </p:stCondLst>
                            <p:childTnLst>
                              <p:par>
                                <p:cTn id="116" presetID="22" presetClass="entr" presetSubtype="4"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wipe(down)">
                                      <p:cBhvr>
                                        <p:cTn id="118" dur="1000"/>
                                        <p:tgtEl>
                                          <p:spTgt spid="34"/>
                                        </p:tgtEl>
                                      </p:cBhvr>
                                    </p:animEffect>
                                  </p:childTnLst>
                                </p:cTn>
                              </p:par>
                            </p:childTnLst>
                          </p:cTn>
                        </p:par>
                        <p:par>
                          <p:cTn id="119" fill="hold">
                            <p:stCondLst>
                              <p:cond delay="28000"/>
                            </p:stCondLst>
                            <p:childTnLst>
                              <p:par>
                                <p:cTn id="120" presetID="22" presetClass="entr" presetSubtype="4"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down)">
                                      <p:cBhvr>
                                        <p:cTn id="122" dur="1000"/>
                                        <p:tgtEl>
                                          <p:spTgt spid="35"/>
                                        </p:tgtEl>
                                      </p:cBhvr>
                                    </p:animEffect>
                                  </p:childTnLst>
                                </p:cTn>
                              </p:par>
                            </p:childTnLst>
                          </p:cTn>
                        </p:par>
                        <p:par>
                          <p:cTn id="123" fill="hold">
                            <p:stCondLst>
                              <p:cond delay="29000"/>
                            </p:stCondLst>
                            <p:childTnLst>
                              <p:par>
                                <p:cTn id="124" presetID="22" presetClass="entr" presetSubtype="4"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down)">
                                      <p:cBhvr>
                                        <p:cTn id="126" dur="1000"/>
                                        <p:tgtEl>
                                          <p:spTgt spid="36"/>
                                        </p:tgtEl>
                                      </p:cBhvr>
                                    </p:animEffect>
                                  </p:childTnLst>
                                </p:cTn>
                              </p:par>
                            </p:childTnLst>
                          </p:cTn>
                        </p:par>
                        <p:par>
                          <p:cTn id="127" fill="hold">
                            <p:stCondLst>
                              <p:cond delay="30000"/>
                            </p:stCondLst>
                            <p:childTnLst>
                              <p:par>
                                <p:cTn id="128" presetID="22" presetClass="entr" presetSubtype="4" fill="hold" grpId="0"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wipe(down)">
                                      <p:cBhvr>
                                        <p:cTn id="130" dur="1000"/>
                                        <p:tgtEl>
                                          <p:spTgt spid="37"/>
                                        </p:tgtEl>
                                      </p:cBhvr>
                                    </p:animEffect>
                                  </p:childTnLst>
                                </p:cTn>
                              </p:par>
                            </p:childTnLst>
                          </p:cTn>
                        </p:par>
                        <p:par>
                          <p:cTn id="131" fill="hold">
                            <p:stCondLst>
                              <p:cond delay="31000"/>
                            </p:stCondLst>
                            <p:childTnLst>
                              <p:par>
                                <p:cTn id="132" presetID="22" presetClass="entr" presetSubtype="4"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wipe(down)">
                                      <p:cBhvr>
                                        <p:cTn id="134" dur="1000"/>
                                        <p:tgtEl>
                                          <p:spTgt spid="38"/>
                                        </p:tgtEl>
                                      </p:cBhvr>
                                    </p:animEffect>
                                  </p:childTnLst>
                                </p:cTn>
                              </p:par>
                            </p:childTnLst>
                          </p:cTn>
                        </p:par>
                        <p:par>
                          <p:cTn id="135" fill="hold">
                            <p:stCondLst>
                              <p:cond delay="32000"/>
                            </p:stCondLst>
                            <p:childTnLst>
                              <p:par>
                                <p:cTn id="136" presetID="22" presetClass="entr" presetSubtype="4" fill="hold" grpId="0"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down)">
                                      <p:cBhvr>
                                        <p:cTn id="138" dur="1000"/>
                                        <p:tgtEl>
                                          <p:spTgt spid="39"/>
                                        </p:tgtEl>
                                      </p:cBhvr>
                                    </p:animEffect>
                                  </p:childTnLst>
                                </p:cTn>
                              </p:par>
                            </p:childTnLst>
                          </p:cTn>
                        </p:par>
                        <p:par>
                          <p:cTn id="139" fill="hold">
                            <p:stCondLst>
                              <p:cond delay="33000"/>
                            </p:stCondLst>
                            <p:childTnLst>
                              <p:par>
                                <p:cTn id="140" presetID="22" presetClass="entr" presetSubtype="4"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down)">
                                      <p:cBhvr>
                                        <p:cTn id="142" dur="1000"/>
                                        <p:tgtEl>
                                          <p:spTgt spid="40"/>
                                        </p:tgtEl>
                                      </p:cBhvr>
                                    </p:animEffect>
                                  </p:childTnLst>
                                </p:cTn>
                              </p:par>
                            </p:childTnLst>
                          </p:cTn>
                        </p:par>
                        <p:par>
                          <p:cTn id="143" fill="hold">
                            <p:stCondLst>
                              <p:cond delay="34000"/>
                            </p:stCondLst>
                            <p:childTnLst>
                              <p:par>
                                <p:cTn id="144" presetID="22" presetClass="entr" presetSubtype="4" fill="hold" grpId="0"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wipe(down)">
                                      <p:cBhvr>
                                        <p:cTn id="146" dur="1000"/>
                                        <p:tgtEl>
                                          <p:spTgt spid="41"/>
                                        </p:tgtEl>
                                      </p:cBhvr>
                                    </p:animEffect>
                                  </p:childTnLst>
                                </p:cTn>
                              </p:par>
                            </p:childTnLst>
                          </p:cTn>
                        </p:par>
                        <p:par>
                          <p:cTn id="147" fill="hold">
                            <p:stCondLst>
                              <p:cond delay="35000"/>
                            </p:stCondLst>
                            <p:childTnLst>
                              <p:par>
                                <p:cTn id="148" presetID="22" presetClass="entr" presetSubtype="4" fill="hold" grpId="0" nodeType="after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wipe(down)">
                                      <p:cBhvr>
                                        <p:cTn id="150" dur="1000"/>
                                        <p:tgtEl>
                                          <p:spTgt spid="42"/>
                                        </p:tgtEl>
                                      </p:cBhvr>
                                    </p:animEffect>
                                  </p:childTnLst>
                                </p:cTn>
                              </p:par>
                            </p:childTnLst>
                          </p:cTn>
                        </p:par>
                        <p:par>
                          <p:cTn id="151" fill="hold">
                            <p:stCondLst>
                              <p:cond delay="36000"/>
                            </p:stCondLst>
                            <p:childTnLst>
                              <p:par>
                                <p:cTn id="152" presetID="22" presetClass="entr" presetSubtype="4" fill="hold" grpId="0" nodeType="afterEffect">
                                  <p:stCondLst>
                                    <p:cond delay="0"/>
                                  </p:stCondLst>
                                  <p:childTnLst>
                                    <p:set>
                                      <p:cBhvr>
                                        <p:cTn id="153" dur="1" fill="hold">
                                          <p:stCondLst>
                                            <p:cond delay="0"/>
                                          </p:stCondLst>
                                        </p:cTn>
                                        <p:tgtEl>
                                          <p:spTgt spid="43"/>
                                        </p:tgtEl>
                                        <p:attrNameLst>
                                          <p:attrName>style.visibility</p:attrName>
                                        </p:attrNameLst>
                                      </p:cBhvr>
                                      <p:to>
                                        <p:strVal val="visible"/>
                                      </p:to>
                                    </p:set>
                                    <p:animEffect transition="in" filter="wipe(down)">
                                      <p:cBhvr>
                                        <p:cTn id="154" dur="1000"/>
                                        <p:tgtEl>
                                          <p:spTgt spid="43"/>
                                        </p:tgtEl>
                                      </p:cBhvr>
                                    </p:animEffect>
                                  </p:childTnLst>
                                </p:cTn>
                              </p:par>
                            </p:childTnLst>
                          </p:cTn>
                        </p:par>
                        <p:par>
                          <p:cTn id="155" fill="hold">
                            <p:stCondLst>
                              <p:cond delay="37000"/>
                            </p:stCondLst>
                            <p:childTnLst>
                              <p:par>
                                <p:cTn id="156" presetID="22" presetClass="entr" presetSubtype="4" fill="hold" grpId="0" nodeType="after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wipe(down)">
                                      <p:cBhvr>
                                        <p:cTn id="158" dur="1000"/>
                                        <p:tgtEl>
                                          <p:spTgt spid="44"/>
                                        </p:tgtEl>
                                      </p:cBhvr>
                                    </p:animEffect>
                                  </p:childTnLst>
                                </p:cTn>
                              </p:par>
                            </p:childTnLst>
                          </p:cTn>
                        </p:par>
                        <p:par>
                          <p:cTn id="159" fill="hold">
                            <p:stCondLst>
                              <p:cond delay="38000"/>
                            </p:stCondLst>
                            <p:childTnLst>
                              <p:par>
                                <p:cTn id="160" presetID="22" presetClass="entr" presetSubtype="4" fill="hold" grpId="0"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wipe(down)">
                                      <p:cBhvr>
                                        <p:cTn id="162" dur="1000"/>
                                        <p:tgtEl>
                                          <p:spTgt spid="45"/>
                                        </p:tgtEl>
                                      </p:cBhvr>
                                    </p:animEffect>
                                  </p:childTnLst>
                                </p:cTn>
                              </p:par>
                            </p:childTnLst>
                          </p:cTn>
                        </p:par>
                        <p:par>
                          <p:cTn id="163" fill="hold">
                            <p:stCondLst>
                              <p:cond delay="39000"/>
                            </p:stCondLst>
                            <p:childTnLst>
                              <p:par>
                                <p:cTn id="164" presetID="22" presetClass="entr" presetSubtype="4" fill="hold" grpId="0" nodeType="after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wipe(down)">
                                      <p:cBhvr>
                                        <p:cTn id="166" dur="1000"/>
                                        <p:tgtEl>
                                          <p:spTgt spid="46"/>
                                        </p:tgtEl>
                                      </p:cBhvr>
                                    </p:animEffect>
                                  </p:childTnLst>
                                </p:cTn>
                              </p:par>
                            </p:childTnLst>
                          </p:cTn>
                        </p:par>
                        <p:par>
                          <p:cTn id="167" fill="hold">
                            <p:stCondLst>
                              <p:cond delay="40000"/>
                            </p:stCondLst>
                            <p:childTnLst>
                              <p:par>
                                <p:cTn id="168" presetID="22" presetClass="entr" presetSubtype="4" fill="hold" grpId="0" nodeType="after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wipe(down)">
                                      <p:cBhvr>
                                        <p:cTn id="170" dur="1000"/>
                                        <p:tgtEl>
                                          <p:spTgt spid="47"/>
                                        </p:tgtEl>
                                      </p:cBhvr>
                                    </p:animEffect>
                                  </p:childTnLst>
                                </p:cTn>
                              </p:par>
                            </p:childTnLst>
                          </p:cTn>
                        </p:par>
                        <p:par>
                          <p:cTn id="171" fill="hold">
                            <p:stCondLst>
                              <p:cond delay="41000"/>
                            </p:stCondLst>
                            <p:childTnLst>
                              <p:par>
                                <p:cTn id="172" presetID="22" presetClass="entr" presetSubtype="4" fill="hold" grpId="0" nodeType="after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wipe(down)">
                                      <p:cBhvr>
                                        <p:cTn id="174" dur="1000"/>
                                        <p:tgtEl>
                                          <p:spTgt spid="48"/>
                                        </p:tgtEl>
                                      </p:cBhvr>
                                    </p:animEffect>
                                  </p:childTnLst>
                                </p:cTn>
                              </p:par>
                            </p:childTnLst>
                          </p:cTn>
                        </p:par>
                        <p:par>
                          <p:cTn id="175" fill="hold">
                            <p:stCondLst>
                              <p:cond delay="42000"/>
                            </p:stCondLst>
                            <p:childTnLst>
                              <p:par>
                                <p:cTn id="176" presetID="22" presetClass="entr" presetSubtype="4" fill="hold" grpId="0" nodeType="afterEffect">
                                  <p:stCondLst>
                                    <p:cond delay="0"/>
                                  </p:stCondLst>
                                  <p:childTnLst>
                                    <p:set>
                                      <p:cBhvr>
                                        <p:cTn id="177" dur="1" fill="hold">
                                          <p:stCondLst>
                                            <p:cond delay="0"/>
                                          </p:stCondLst>
                                        </p:cTn>
                                        <p:tgtEl>
                                          <p:spTgt spid="49"/>
                                        </p:tgtEl>
                                        <p:attrNameLst>
                                          <p:attrName>style.visibility</p:attrName>
                                        </p:attrNameLst>
                                      </p:cBhvr>
                                      <p:to>
                                        <p:strVal val="visible"/>
                                      </p:to>
                                    </p:set>
                                    <p:animEffect transition="in" filter="wipe(down)">
                                      <p:cBhvr>
                                        <p:cTn id="178" dur="1000"/>
                                        <p:tgtEl>
                                          <p:spTgt spid="49"/>
                                        </p:tgtEl>
                                      </p:cBhvr>
                                    </p:animEffect>
                                  </p:childTnLst>
                                </p:cTn>
                              </p:par>
                            </p:childTnLst>
                          </p:cTn>
                        </p:par>
                        <p:par>
                          <p:cTn id="179" fill="hold">
                            <p:stCondLst>
                              <p:cond delay="43000"/>
                            </p:stCondLst>
                            <p:childTnLst>
                              <p:par>
                                <p:cTn id="180" presetID="22" presetClass="entr" presetSubtype="4" fill="hold" grpId="0" nodeType="afterEffect">
                                  <p:stCondLst>
                                    <p:cond delay="0"/>
                                  </p:stCondLst>
                                  <p:childTnLst>
                                    <p:set>
                                      <p:cBhvr>
                                        <p:cTn id="181" dur="1" fill="hold">
                                          <p:stCondLst>
                                            <p:cond delay="0"/>
                                          </p:stCondLst>
                                        </p:cTn>
                                        <p:tgtEl>
                                          <p:spTgt spid="50"/>
                                        </p:tgtEl>
                                        <p:attrNameLst>
                                          <p:attrName>style.visibility</p:attrName>
                                        </p:attrNameLst>
                                      </p:cBhvr>
                                      <p:to>
                                        <p:strVal val="visible"/>
                                      </p:to>
                                    </p:set>
                                    <p:animEffect transition="in" filter="wipe(down)">
                                      <p:cBhvr>
                                        <p:cTn id="182" dur="1000"/>
                                        <p:tgtEl>
                                          <p:spTgt spid="50"/>
                                        </p:tgtEl>
                                      </p:cBhvr>
                                    </p:animEffect>
                                  </p:childTnLst>
                                </p:cTn>
                              </p:par>
                            </p:childTnLst>
                          </p:cTn>
                        </p:par>
                        <p:par>
                          <p:cTn id="183" fill="hold">
                            <p:stCondLst>
                              <p:cond delay="44000"/>
                            </p:stCondLst>
                            <p:childTnLst>
                              <p:par>
                                <p:cTn id="184" presetID="22" presetClass="entr" presetSubtype="4" fill="hold" grpId="0" nodeType="afterEffect">
                                  <p:stCondLst>
                                    <p:cond delay="0"/>
                                  </p:stCondLst>
                                  <p:childTnLst>
                                    <p:set>
                                      <p:cBhvr>
                                        <p:cTn id="185" dur="1" fill="hold">
                                          <p:stCondLst>
                                            <p:cond delay="0"/>
                                          </p:stCondLst>
                                        </p:cTn>
                                        <p:tgtEl>
                                          <p:spTgt spid="51"/>
                                        </p:tgtEl>
                                        <p:attrNameLst>
                                          <p:attrName>style.visibility</p:attrName>
                                        </p:attrNameLst>
                                      </p:cBhvr>
                                      <p:to>
                                        <p:strVal val="visible"/>
                                      </p:to>
                                    </p:set>
                                    <p:animEffect transition="in" filter="wipe(down)">
                                      <p:cBhvr>
                                        <p:cTn id="186" dur="1000"/>
                                        <p:tgtEl>
                                          <p:spTgt spid="51"/>
                                        </p:tgtEl>
                                      </p:cBhvr>
                                    </p:animEffect>
                                  </p:childTnLst>
                                </p:cTn>
                              </p:par>
                            </p:childTnLst>
                          </p:cTn>
                        </p:par>
                        <p:par>
                          <p:cTn id="187" fill="hold">
                            <p:stCondLst>
                              <p:cond delay="45000"/>
                            </p:stCondLst>
                            <p:childTnLst>
                              <p:par>
                                <p:cTn id="188" presetID="22" presetClass="entr" presetSubtype="4" fill="hold" grpId="0" nodeType="after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wipe(down)">
                                      <p:cBhvr>
                                        <p:cTn id="190" dur="1000"/>
                                        <p:tgtEl>
                                          <p:spTgt spid="52"/>
                                        </p:tgtEl>
                                      </p:cBhvr>
                                    </p:animEffect>
                                  </p:childTnLst>
                                </p:cTn>
                              </p:par>
                            </p:childTnLst>
                          </p:cTn>
                        </p:par>
                        <p:par>
                          <p:cTn id="191" fill="hold">
                            <p:stCondLst>
                              <p:cond delay="46000"/>
                            </p:stCondLst>
                            <p:childTnLst>
                              <p:par>
                                <p:cTn id="192" presetID="22" presetClass="entr" presetSubtype="4" fill="hold" grpId="0" nodeType="afterEffect">
                                  <p:stCondLst>
                                    <p:cond delay="0"/>
                                  </p:stCondLst>
                                  <p:childTnLst>
                                    <p:set>
                                      <p:cBhvr>
                                        <p:cTn id="193" dur="1" fill="hold">
                                          <p:stCondLst>
                                            <p:cond delay="0"/>
                                          </p:stCondLst>
                                        </p:cTn>
                                        <p:tgtEl>
                                          <p:spTgt spid="53"/>
                                        </p:tgtEl>
                                        <p:attrNameLst>
                                          <p:attrName>style.visibility</p:attrName>
                                        </p:attrNameLst>
                                      </p:cBhvr>
                                      <p:to>
                                        <p:strVal val="visible"/>
                                      </p:to>
                                    </p:set>
                                    <p:animEffect transition="in" filter="wipe(down)">
                                      <p:cBhvr>
                                        <p:cTn id="194" dur="1000"/>
                                        <p:tgtEl>
                                          <p:spTgt spid="53"/>
                                        </p:tgtEl>
                                      </p:cBhvr>
                                    </p:animEffect>
                                  </p:childTnLst>
                                </p:cTn>
                              </p:par>
                            </p:childTnLst>
                          </p:cTn>
                        </p:par>
                        <p:par>
                          <p:cTn id="195" fill="hold">
                            <p:stCondLst>
                              <p:cond delay="47000"/>
                            </p:stCondLst>
                            <p:childTnLst>
                              <p:par>
                                <p:cTn id="196" presetID="22" presetClass="entr" presetSubtype="4" fill="hold" grpId="0" nodeType="after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wipe(down)">
                                      <p:cBhvr>
                                        <p:cTn id="198" dur="1000"/>
                                        <p:tgtEl>
                                          <p:spTgt spid="54"/>
                                        </p:tgtEl>
                                      </p:cBhvr>
                                    </p:animEffect>
                                  </p:childTnLst>
                                </p:cTn>
                              </p:par>
                            </p:childTnLst>
                          </p:cTn>
                        </p:par>
                        <p:par>
                          <p:cTn id="199" fill="hold">
                            <p:stCondLst>
                              <p:cond delay="48000"/>
                            </p:stCondLst>
                            <p:childTnLst>
                              <p:par>
                                <p:cTn id="200" presetID="22" presetClass="entr" presetSubtype="4" fill="hold" grpId="0" nodeType="afterEffect">
                                  <p:stCondLst>
                                    <p:cond delay="0"/>
                                  </p:stCondLst>
                                  <p:childTnLst>
                                    <p:set>
                                      <p:cBhvr>
                                        <p:cTn id="201" dur="1" fill="hold">
                                          <p:stCondLst>
                                            <p:cond delay="0"/>
                                          </p:stCondLst>
                                        </p:cTn>
                                        <p:tgtEl>
                                          <p:spTgt spid="55"/>
                                        </p:tgtEl>
                                        <p:attrNameLst>
                                          <p:attrName>style.visibility</p:attrName>
                                        </p:attrNameLst>
                                      </p:cBhvr>
                                      <p:to>
                                        <p:strVal val="visible"/>
                                      </p:to>
                                    </p:set>
                                    <p:animEffect transition="in" filter="wipe(down)">
                                      <p:cBhvr>
                                        <p:cTn id="202" dur="1000"/>
                                        <p:tgtEl>
                                          <p:spTgt spid="55"/>
                                        </p:tgtEl>
                                      </p:cBhvr>
                                    </p:animEffect>
                                  </p:childTnLst>
                                </p:cTn>
                              </p:par>
                            </p:childTnLst>
                          </p:cTn>
                        </p:par>
                        <p:par>
                          <p:cTn id="203" fill="hold">
                            <p:stCondLst>
                              <p:cond delay="49000"/>
                            </p:stCondLst>
                            <p:childTnLst>
                              <p:par>
                                <p:cTn id="204" presetID="22" presetClass="entr" presetSubtype="4" fill="hold" grpId="0" nodeType="afterEffect">
                                  <p:stCondLst>
                                    <p:cond delay="0"/>
                                  </p:stCondLst>
                                  <p:childTnLst>
                                    <p:set>
                                      <p:cBhvr>
                                        <p:cTn id="205" dur="1" fill="hold">
                                          <p:stCondLst>
                                            <p:cond delay="0"/>
                                          </p:stCondLst>
                                        </p:cTn>
                                        <p:tgtEl>
                                          <p:spTgt spid="56"/>
                                        </p:tgtEl>
                                        <p:attrNameLst>
                                          <p:attrName>style.visibility</p:attrName>
                                        </p:attrNameLst>
                                      </p:cBhvr>
                                      <p:to>
                                        <p:strVal val="visible"/>
                                      </p:to>
                                    </p:set>
                                    <p:animEffect transition="in" filter="wipe(down)">
                                      <p:cBhvr>
                                        <p:cTn id="206" dur="1000"/>
                                        <p:tgtEl>
                                          <p:spTgt spid="56"/>
                                        </p:tgtEl>
                                      </p:cBhvr>
                                    </p:animEffect>
                                  </p:childTnLst>
                                </p:cTn>
                              </p:par>
                            </p:childTnLst>
                          </p:cTn>
                        </p:par>
                        <p:par>
                          <p:cTn id="207" fill="hold">
                            <p:stCondLst>
                              <p:cond delay="50000"/>
                            </p:stCondLst>
                            <p:childTnLst>
                              <p:par>
                                <p:cTn id="208" presetID="22" presetClass="entr" presetSubtype="4" fill="hold" grpId="0" nodeType="afterEffect">
                                  <p:stCondLst>
                                    <p:cond delay="0"/>
                                  </p:stCondLst>
                                  <p:childTnLst>
                                    <p:set>
                                      <p:cBhvr>
                                        <p:cTn id="209" dur="1" fill="hold">
                                          <p:stCondLst>
                                            <p:cond delay="0"/>
                                          </p:stCondLst>
                                        </p:cTn>
                                        <p:tgtEl>
                                          <p:spTgt spid="57"/>
                                        </p:tgtEl>
                                        <p:attrNameLst>
                                          <p:attrName>style.visibility</p:attrName>
                                        </p:attrNameLst>
                                      </p:cBhvr>
                                      <p:to>
                                        <p:strVal val="visible"/>
                                      </p:to>
                                    </p:set>
                                    <p:animEffect transition="in" filter="wipe(down)">
                                      <p:cBhvr>
                                        <p:cTn id="210" dur="1000"/>
                                        <p:tgtEl>
                                          <p:spTgt spid="57"/>
                                        </p:tgtEl>
                                      </p:cBhvr>
                                    </p:animEffect>
                                  </p:childTnLst>
                                </p:cTn>
                              </p:par>
                            </p:childTnLst>
                          </p:cTn>
                        </p:par>
                        <p:par>
                          <p:cTn id="211" fill="hold">
                            <p:stCondLst>
                              <p:cond delay="51000"/>
                            </p:stCondLst>
                            <p:childTnLst>
                              <p:par>
                                <p:cTn id="212" presetID="22" presetClass="entr" presetSubtype="4" fill="hold" grpId="0" nodeType="afterEffect">
                                  <p:stCondLst>
                                    <p:cond delay="0"/>
                                  </p:stCondLst>
                                  <p:childTnLst>
                                    <p:set>
                                      <p:cBhvr>
                                        <p:cTn id="213" dur="1" fill="hold">
                                          <p:stCondLst>
                                            <p:cond delay="0"/>
                                          </p:stCondLst>
                                        </p:cTn>
                                        <p:tgtEl>
                                          <p:spTgt spid="58"/>
                                        </p:tgtEl>
                                        <p:attrNameLst>
                                          <p:attrName>style.visibility</p:attrName>
                                        </p:attrNameLst>
                                      </p:cBhvr>
                                      <p:to>
                                        <p:strVal val="visible"/>
                                      </p:to>
                                    </p:set>
                                    <p:animEffect transition="in" filter="wipe(down)">
                                      <p:cBhvr>
                                        <p:cTn id="214" dur="1000"/>
                                        <p:tgtEl>
                                          <p:spTgt spid="58"/>
                                        </p:tgtEl>
                                      </p:cBhvr>
                                    </p:animEffect>
                                  </p:childTnLst>
                                </p:cTn>
                              </p:par>
                            </p:childTnLst>
                          </p:cTn>
                        </p:par>
                        <p:par>
                          <p:cTn id="215" fill="hold">
                            <p:stCondLst>
                              <p:cond delay="52000"/>
                            </p:stCondLst>
                            <p:childTnLst>
                              <p:par>
                                <p:cTn id="216" presetID="22" presetClass="entr" presetSubtype="4" fill="hold" grpId="0" nodeType="afterEffect">
                                  <p:stCondLst>
                                    <p:cond delay="0"/>
                                  </p:stCondLst>
                                  <p:childTnLst>
                                    <p:set>
                                      <p:cBhvr>
                                        <p:cTn id="217" dur="1" fill="hold">
                                          <p:stCondLst>
                                            <p:cond delay="0"/>
                                          </p:stCondLst>
                                        </p:cTn>
                                        <p:tgtEl>
                                          <p:spTgt spid="59"/>
                                        </p:tgtEl>
                                        <p:attrNameLst>
                                          <p:attrName>style.visibility</p:attrName>
                                        </p:attrNameLst>
                                      </p:cBhvr>
                                      <p:to>
                                        <p:strVal val="visible"/>
                                      </p:to>
                                    </p:set>
                                    <p:animEffect transition="in" filter="wipe(down)">
                                      <p:cBhvr>
                                        <p:cTn id="218" dur="1000"/>
                                        <p:tgtEl>
                                          <p:spTgt spid="59"/>
                                        </p:tgtEl>
                                      </p:cBhvr>
                                    </p:animEffect>
                                  </p:childTnLst>
                                </p:cTn>
                              </p:par>
                            </p:childTnLst>
                          </p:cTn>
                        </p:par>
                        <p:par>
                          <p:cTn id="219" fill="hold">
                            <p:stCondLst>
                              <p:cond delay="53000"/>
                            </p:stCondLst>
                            <p:childTnLst>
                              <p:par>
                                <p:cTn id="220" presetID="22" presetClass="entr" presetSubtype="4" fill="hold" grpId="0" nodeType="afterEffect">
                                  <p:stCondLst>
                                    <p:cond delay="0"/>
                                  </p:stCondLst>
                                  <p:childTnLst>
                                    <p:set>
                                      <p:cBhvr>
                                        <p:cTn id="221" dur="1" fill="hold">
                                          <p:stCondLst>
                                            <p:cond delay="0"/>
                                          </p:stCondLst>
                                        </p:cTn>
                                        <p:tgtEl>
                                          <p:spTgt spid="60"/>
                                        </p:tgtEl>
                                        <p:attrNameLst>
                                          <p:attrName>style.visibility</p:attrName>
                                        </p:attrNameLst>
                                      </p:cBhvr>
                                      <p:to>
                                        <p:strVal val="visible"/>
                                      </p:to>
                                    </p:set>
                                    <p:animEffect transition="in" filter="wipe(down)">
                                      <p:cBhvr>
                                        <p:cTn id="222" dur="1000"/>
                                        <p:tgtEl>
                                          <p:spTgt spid="60"/>
                                        </p:tgtEl>
                                      </p:cBhvr>
                                    </p:animEffect>
                                  </p:childTnLst>
                                </p:cTn>
                              </p:par>
                            </p:childTnLst>
                          </p:cTn>
                        </p:par>
                        <p:par>
                          <p:cTn id="223" fill="hold">
                            <p:stCondLst>
                              <p:cond delay="54000"/>
                            </p:stCondLst>
                            <p:childTnLst>
                              <p:par>
                                <p:cTn id="224" presetID="22" presetClass="entr" presetSubtype="4" fill="hold" grpId="0" nodeType="afterEffect">
                                  <p:stCondLst>
                                    <p:cond delay="0"/>
                                  </p:stCondLst>
                                  <p:childTnLst>
                                    <p:set>
                                      <p:cBhvr>
                                        <p:cTn id="225" dur="1" fill="hold">
                                          <p:stCondLst>
                                            <p:cond delay="0"/>
                                          </p:stCondLst>
                                        </p:cTn>
                                        <p:tgtEl>
                                          <p:spTgt spid="61"/>
                                        </p:tgtEl>
                                        <p:attrNameLst>
                                          <p:attrName>style.visibility</p:attrName>
                                        </p:attrNameLst>
                                      </p:cBhvr>
                                      <p:to>
                                        <p:strVal val="visible"/>
                                      </p:to>
                                    </p:set>
                                    <p:animEffect transition="in" filter="wipe(down)">
                                      <p:cBhvr>
                                        <p:cTn id="226" dur="1000"/>
                                        <p:tgtEl>
                                          <p:spTgt spid="61"/>
                                        </p:tgtEl>
                                      </p:cBhvr>
                                    </p:animEffect>
                                  </p:childTnLst>
                                </p:cTn>
                              </p:par>
                            </p:childTnLst>
                          </p:cTn>
                        </p:par>
                        <p:par>
                          <p:cTn id="227" fill="hold">
                            <p:stCondLst>
                              <p:cond delay="55000"/>
                            </p:stCondLst>
                            <p:childTnLst>
                              <p:par>
                                <p:cTn id="228" presetID="22" presetClass="entr" presetSubtype="4" fill="hold" grpId="0" nodeType="afterEffect">
                                  <p:stCondLst>
                                    <p:cond delay="0"/>
                                  </p:stCondLst>
                                  <p:childTnLst>
                                    <p:set>
                                      <p:cBhvr>
                                        <p:cTn id="229" dur="1" fill="hold">
                                          <p:stCondLst>
                                            <p:cond delay="0"/>
                                          </p:stCondLst>
                                        </p:cTn>
                                        <p:tgtEl>
                                          <p:spTgt spid="62"/>
                                        </p:tgtEl>
                                        <p:attrNameLst>
                                          <p:attrName>style.visibility</p:attrName>
                                        </p:attrNameLst>
                                      </p:cBhvr>
                                      <p:to>
                                        <p:strVal val="visible"/>
                                      </p:to>
                                    </p:set>
                                    <p:animEffect transition="in" filter="wipe(down)">
                                      <p:cBhvr>
                                        <p:cTn id="230" dur="1000"/>
                                        <p:tgtEl>
                                          <p:spTgt spid="62"/>
                                        </p:tgtEl>
                                      </p:cBhvr>
                                    </p:animEffect>
                                  </p:childTnLst>
                                </p:cTn>
                              </p:par>
                            </p:childTnLst>
                          </p:cTn>
                        </p:par>
                        <p:par>
                          <p:cTn id="231" fill="hold">
                            <p:stCondLst>
                              <p:cond delay="56000"/>
                            </p:stCondLst>
                            <p:childTnLst>
                              <p:par>
                                <p:cTn id="232" presetID="22" presetClass="entr" presetSubtype="4" fill="hold" grpId="0" nodeType="afterEffect">
                                  <p:stCondLst>
                                    <p:cond delay="0"/>
                                  </p:stCondLst>
                                  <p:childTnLst>
                                    <p:set>
                                      <p:cBhvr>
                                        <p:cTn id="233" dur="1" fill="hold">
                                          <p:stCondLst>
                                            <p:cond delay="0"/>
                                          </p:stCondLst>
                                        </p:cTn>
                                        <p:tgtEl>
                                          <p:spTgt spid="63"/>
                                        </p:tgtEl>
                                        <p:attrNameLst>
                                          <p:attrName>style.visibility</p:attrName>
                                        </p:attrNameLst>
                                      </p:cBhvr>
                                      <p:to>
                                        <p:strVal val="visible"/>
                                      </p:to>
                                    </p:set>
                                    <p:animEffect transition="in" filter="wipe(down)">
                                      <p:cBhvr>
                                        <p:cTn id="234" dur="1000"/>
                                        <p:tgtEl>
                                          <p:spTgt spid="63"/>
                                        </p:tgtEl>
                                      </p:cBhvr>
                                    </p:animEffect>
                                  </p:childTnLst>
                                </p:cTn>
                              </p:par>
                            </p:childTnLst>
                          </p:cTn>
                        </p:par>
                        <p:par>
                          <p:cTn id="235" fill="hold">
                            <p:stCondLst>
                              <p:cond delay="57000"/>
                            </p:stCondLst>
                            <p:childTnLst>
                              <p:par>
                                <p:cTn id="236" presetID="22" presetClass="entr" presetSubtype="4" fill="hold" grpId="0" nodeType="afterEffect">
                                  <p:stCondLst>
                                    <p:cond delay="0"/>
                                  </p:stCondLst>
                                  <p:childTnLst>
                                    <p:set>
                                      <p:cBhvr>
                                        <p:cTn id="237" dur="1" fill="hold">
                                          <p:stCondLst>
                                            <p:cond delay="0"/>
                                          </p:stCondLst>
                                        </p:cTn>
                                        <p:tgtEl>
                                          <p:spTgt spid="64"/>
                                        </p:tgtEl>
                                        <p:attrNameLst>
                                          <p:attrName>style.visibility</p:attrName>
                                        </p:attrNameLst>
                                      </p:cBhvr>
                                      <p:to>
                                        <p:strVal val="visible"/>
                                      </p:to>
                                    </p:set>
                                    <p:animEffect transition="in" filter="wipe(down)">
                                      <p:cBhvr>
                                        <p:cTn id="238" dur="1000"/>
                                        <p:tgtEl>
                                          <p:spTgt spid="64"/>
                                        </p:tgtEl>
                                      </p:cBhvr>
                                    </p:animEffect>
                                  </p:childTnLst>
                                </p:cTn>
                              </p:par>
                            </p:childTnLst>
                          </p:cTn>
                        </p:par>
                        <p:par>
                          <p:cTn id="239" fill="hold">
                            <p:stCondLst>
                              <p:cond delay="58000"/>
                            </p:stCondLst>
                            <p:childTnLst>
                              <p:par>
                                <p:cTn id="240" presetID="22" presetClass="entr" presetSubtype="4" fill="hold" grpId="0" nodeType="afterEffect">
                                  <p:stCondLst>
                                    <p:cond delay="0"/>
                                  </p:stCondLst>
                                  <p:childTnLst>
                                    <p:set>
                                      <p:cBhvr>
                                        <p:cTn id="241" dur="1" fill="hold">
                                          <p:stCondLst>
                                            <p:cond delay="0"/>
                                          </p:stCondLst>
                                        </p:cTn>
                                        <p:tgtEl>
                                          <p:spTgt spid="65"/>
                                        </p:tgtEl>
                                        <p:attrNameLst>
                                          <p:attrName>style.visibility</p:attrName>
                                        </p:attrNameLst>
                                      </p:cBhvr>
                                      <p:to>
                                        <p:strVal val="visible"/>
                                      </p:to>
                                    </p:set>
                                    <p:animEffect transition="in" filter="wipe(down)">
                                      <p:cBhvr>
                                        <p:cTn id="242" dur="1000"/>
                                        <p:tgtEl>
                                          <p:spTgt spid="65"/>
                                        </p:tgtEl>
                                      </p:cBhvr>
                                    </p:animEffect>
                                  </p:childTnLst>
                                </p:cTn>
                              </p:par>
                            </p:childTnLst>
                          </p:cTn>
                        </p:par>
                        <p:par>
                          <p:cTn id="243" fill="hold">
                            <p:stCondLst>
                              <p:cond delay="59000"/>
                            </p:stCondLst>
                            <p:childTnLst>
                              <p:par>
                                <p:cTn id="244" presetID="22" presetClass="entr" presetSubtype="4" fill="hold" grpId="0" nodeType="after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wipe(down)">
                                      <p:cBhvr>
                                        <p:cTn id="246" dur="1000"/>
                                        <p:tgtEl>
                                          <p:spTgt spid="66"/>
                                        </p:tgtEl>
                                      </p:cBhvr>
                                    </p:animEffect>
                                  </p:childTnLst>
                                </p:cTn>
                              </p:par>
                            </p:childTnLst>
                          </p:cTn>
                        </p:par>
                        <p:par>
                          <p:cTn id="247" fill="hold">
                            <p:stCondLst>
                              <p:cond delay="60000"/>
                            </p:stCondLst>
                            <p:childTnLst>
                              <p:par>
                                <p:cTn id="248" presetID="22" presetClass="entr" presetSubtype="4" fill="hold" grpId="0" nodeType="afterEffect">
                                  <p:stCondLst>
                                    <p:cond delay="0"/>
                                  </p:stCondLst>
                                  <p:childTnLst>
                                    <p:set>
                                      <p:cBhvr>
                                        <p:cTn id="249" dur="1" fill="hold">
                                          <p:stCondLst>
                                            <p:cond delay="0"/>
                                          </p:stCondLst>
                                        </p:cTn>
                                        <p:tgtEl>
                                          <p:spTgt spid="248"/>
                                        </p:tgtEl>
                                        <p:attrNameLst>
                                          <p:attrName>style.visibility</p:attrName>
                                        </p:attrNameLst>
                                      </p:cBhvr>
                                      <p:to>
                                        <p:strVal val="visible"/>
                                      </p:to>
                                    </p:set>
                                    <p:animEffect transition="in" filter="wipe(down)">
                                      <p:cBhvr>
                                        <p:cTn id="250" dur="500"/>
                                        <p:tgtEl>
                                          <p:spTgt spid="248"/>
                                        </p:tgtEl>
                                      </p:cBhvr>
                                    </p:animEffect>
                                  </p:childTnLst>
                                </p:cTn>
                              </p:par>
                              <p:par>
                                <p:cTn id="251" presetID="22" presetClass="entr" presetSubtype="4" fill="hold" nodeType="withEffect">
                                  <p:stCondLst>
                                    <p:cond delay="0"/>
                                  </p:stCondLst>
                                  <p:childTnLst>
                                    <p:set>
                                      <p:cBhvr>
                                        <p:cTn id="252" dur="1" fill="hold">
                                          <p:stCondLst>
                                            <p:cond delay="0"/>
                                          </p:stCondLst>
                                        </p:cTn>
                                        <p:tgtEl>
                                          <p:spTgt spid="67"/>
                                        </p:tgtEl>
                                        <p:attrNameLst>
                                          <p:attrName>style.visibility</p:attrName>
                                        </p:attrNameLst>
                                      </p:cBhvr>
                                      <p:to>
                                        <p:strVal val="visible"/>
                                      </p:to>
                                    </p:set>
                                    <p:animEffect transition="in" filter="wipe(down)">
                                      <p:cBhvr>
                                        <p:cTn id="253" dur="1000"/>
                                        <p:tgtEl>
                                          <p:spTgt spid="67"/>
                                        </p:tgtEl>
                                      </p:cBhvr>
                                    </p:animEffect>
                                  </p:childTnLst>
                                </p:cTn>
                              </p:par>
                            </p:childTnLst>
                          </p:cTn>
                        </p:par>
                        <p:par>
                          <p:cTn id="254" fill="hold">
                            <p:stCondLst>
                              <p:cond delay="61000"/>
                            </p:stCondLst>
                            <p:childTnLst>
                              <p:par>
                                <p:cTn id="255" presetID="22" presetClass="entr" presetSubtype="4" fill="hold" grpId="0" nodeType="afterEffect">
                                  <p:stCondLst>
                                    <p:cond delay="0"/>
                                  </p:stCondLst>
                                  <p:childTnLst>
                                    <p:set>
                                      <p:cBhvr>
                                        <p:cTn id="256" dur="1" fill="hold">
                                          <p:stCondLst>
                                            <p:cond delay="0"/>
                                          </p:stCondLst>
                                        </p:cTn>
                                        <p:tgtEl>
                                          <p:spTgt spid="68"/>
                                        </p:tgtEl>
                                        <p:attrNameLst>
                                          <p:attrName>style.visibility</p:attrName>
                                        </p:attrNameLst>
                                      </p:cBhvr>
                                      <p:to>
                                        <p:strVal val="visible"/>
                                      </p:to>
                                    </p:set>
                                    <p:animEffect transition="in" filter="wipe(down)">
                                      <p:cBhvr>
                                        <p:cTn id="257" dur="1000"/>
                                        <p:tgtEl>
                                          <p:spTgt spid="68"/>
                                        </p:tgtEl>
                                      </p:cBhvr>
                                    </p:animEffect>
                                  </p:childTnLst>
                                </p:cTn>
                              </p:par>
                            </p:childTnLst>
                          </p:cTn>
                        </p:par>
                        <p:par>
                          <p:cTn id="258" fill="hold">
                            <p:stCondLst>
                              <p:cond delay="62000"/>
                            </p:stCondLst>
                            <p:childTnLst>
                              <p:par>
                                <p:cTn id="259" presetID="22" presetClass="entr" presetSubtype="4" fill="hold" grpId="0" nodeType="afterEffect">
                                  <p:stCondLst>
                                    <p:cond delay="0"/>
                                  </p:stCondLst>
                                  <p:childTnLst>
                                    <p:set>
                                      <p:cBhvr>
                                        <p:cTn id="260" dur="1" fill="hold">
                                          <p:stCondLst>
                                            <p:cond delay="0"/>
                                          </p:stCondLst>
                                        </p:cTn>
                                        <p:tgtEl>
                                          <p:spTgt spid="69"/>
                                        </p:tgtEl>
                                        <p:attrNameLst>
                                          <p:attrName>style.visibility</p:attrName>
                                        </p:attrNameLst>
                                      </p:cBhvr>
                                      <p:to>
                                        <p:strVal val="visible"/>
                                      </p:to>
                                    </p:set>
                                    <p:animEffect transition="in" filter="wipe(down)">
                                      <p:cBhvr>
                                        <p:cTn id="261" dur="1000"/>
                                        <p:tgtEl>
                                          <p:spTgt spid="69"/>
                                        </p:tgtEl>
                                      </p:cBhvr>
                                    </p:animEffect>
                                  </p:childTnLst>
                                </p:cTn>
                              </p:par>
                            </p:childTnLst>
                          </p:cTn>
                        </p:par>
                        <p:par>
                          <p:cTn id="262" fill="hold">
                            <p:stCondLst>
                              <p:cond delay="63000"/>
                            </p:stCondLst>
                            <p:childTnLst>
                              <p:par>
                                <p:cTn id="263" presetID="22" presetClass="entr" presetSubtype="4" fill="hold" grpId="0" nodeType="afterEffect">
                                  <p:stCondLst>
                                    <p:cond delay="0"/>
                                  </p:stCondLst>
                                  <p:childTnLst>
                                    <p:set>
                                      <p:cBhvr>
                                        <p:cTn id="264" dur="1" fill="hold">
                                          <p:stCondLst>
                                            <p:cond delay="0"/>
                                          </p:stCondLst>
                                        </p:cTn>
                                        <p:tgtEl>
                                          <p:spTgt spid="70"/>
                                        </p:tgtEl>
                                        <p:attrNameLst>
                                          <p:attrName>style.visibility</p:attrName>
                                        </p:attrNameLst>
                                      </p:cBhvr>
                                      <p:to>
                                        <p:strVal val="visible"/>
                                      </p:to>
                                    </p:set>
                                    <p:animEffect transition="in" filter="wipe(down)">
                                      <p:cBhvr>
                                        <p:cTn id="265" dur="1000"/>
                                        <p:tgtEl>
                                          <p:spTgt spid="70"/>
                                        </p:tgtEl>
                                      </p:cBhvr>
                                    </p:animEffect>
                                  </p:childTnLst>
                                </p:cTn>
                              </p:par>
                            </p:childTnLst>
                          </p:cTn>
                        </p:par>
                        <p:par>
                          <p:cTn id="266" fill="hold">
                            <p:stCondLst>
                              <p:cond delay="64000"/>
                            </p:stCondLst>
                            <p:childTnLst>
                              <p:par>
                                <p:cTn id="267" presetID="22" presetClass="entr" presetSubtype="4" fill="hold" grpId="0" nodeType="afterEffect">
                                  <p:stCondLst>
                                    <p:cond delay="0"/>
                                  </p:stCondLst>
                                  <p:childTnLst>
                                    <p:set>
                                      <p:cBhvr>
                                        <p:cTn id="268" dur="1" fill="hold">
                                          <p:stCondLst>
                                            <p:cond delay="0"/>
                                          </p:stCondLst>
                                        </p:cTn>
                                        <p:tgtEl>
                                          <p:spTgt spid="71"/>
                                        </p:tgtEl>
                                        <p:attrNameLst>
                                          <p:attrName>style.visibility</p:attrName>
                                        </p:attrNameLst>
                                      </p:cBhvr>
                                      <p:to>
                                        <p:strVal val="visible"/>
                                      </p:to>
                                    </p:set>
                                    <p:animEffect transition="in" filter="wipe(down)">
                                      <p:cBhvr>
                                        <p:cTn id="269" dur="1000"/>
                                        <p:tgtEl>
                                          <p:spTgt spid="71"/>
                                        </p:tgtEl>
                                      </p:cBhvr>
                                    </p:animEffect>
                                  </p:childTnLst>
                                </p:cTn>
                              </p:par>
                            </p:childTnLst>
                          </p:cTn>
                        </p:par>
                        <p:par>
                          <p:cTn id="270" fill="hold">
                            <p:stCondLst>
                              <p:cond delay="65000"/>
                            </p:stCondLst>
                            <p:childTnLst>
                              <p:par>
                                <p:cTn id="271" presetID="22" presetClass="entr" presetSubtype="4" fill="hold" grpId="0" nodeType="afterEffect">
                                  <p:stCondLst>
                                    <p:cond delay="0"/>
                                  </p:stCondLst>
                                  <p:childTnLst>
                                    <p:set>
                                      <p:cBhvr>
                                        <p:cTn id="272" dur="1" fill="hold">
                                          <p:stCondLst>
                                            <p:cond delay="0"/>
                                          </p:stCondLst>
                                        </p:cTn>
                                        <p:tgtEl>
                                          <p:spTgt spid="72"/>
                                        </p:tgtEl>
                                        <p:attrNameLst>
                                          <p:attrName>style.visibility</p:attrName>
                                        </p:attrNameLst>
                                      </p:cBhvr>
                                      <p:to>
                                        <p:strVal val="visible"/>
                                      </p:to>
                                    </p:set>
                                    <p:animEffect transition="in" filter="wipe(down)">
                                      <p:cBhvr>
                                        <p:cTn id="273" dur="1000"/>
                                        <p:tgtEl>
                                          <p:spTgt spid="72"/>
                                        </p:tgtEl>
                                      </p:cBhvr>
                                    </p:animEffect>
                                  </p:childTnLst>
                                </p:cTn>
                              </p:par>
                            </p:childTnLst>
                          </p:cTn>
                        </p:par>
                        <p:par>
                          <p:cTn id="274" fill="hold">
                            <p:stCondLst>
                              <p:cond delay="66000"/>
                            </p:stCondLst>
                            <p:childTnLst>
                              <p:par>
                                <p:cTn id="275" presetID="22" presetClass="entr" presetSubtype="4" fill="hold" grpId="0" nodeType="afterEffect">
                                  <p:stCondLst>
                                    <p:cond delay="0"/>
                                  </p:stCondLst>
                                  <p:childTnLst>
                                    <p:set>
                                      <p:cBhvr>
                                        <p:cTn id="276" dur="1" fill="hold">
                                          <p:stCondLst>
                                            <p:cond delay="0"/>
                                          </p:stCondLst>
                                        </p:cTn>
                                        <p:tgtEl>
                                          <p:spTgt spid="73"/>
                                        </p:tgtEl>
                                        <p:attrNameLst>
                                          <p:attrName>style.visibility</p:attrName>
                                        </p:attrNameLst>
                                      </p:cBhvr>
                                      <p:to>
                                        <p:strVal val="visible"/>
                                      </p:to>
                                    </p:set>
                                    <p:animEffect transition="in" filter="wipe(down)">
                                      <p:cBhvr>
                                        <p:cTn id="277" dur="1000"/>
                                        <p:tgtEl>
                                          <p:spTgt spid="73"/>
                                        </p:tgtEl>
                                      </p:cBhvr>
                                    </p:animEffect>
                                  </p:childTnLst>
                                </p:cTn>
                              </p:par>
                            </p:childTnLst>
                          </p:cTn>
                        </p:par>
                        <p:par>
                          <p:cTn id="278" fill="hold">
                            <p:stCondLst>
                              <p:cond delay="67000"/>
                            </p:stCondLst>
                            <p:childTnLst>
                              <p:par>
                                <p:cTn id="279" presetID="22" presetClass="entr" presetSubtype="4" fill="hold" grpId="0" nodeType="afterEffect">
                                  <p:stCondLst>
                                    <p:cond delay="0"/>
                                  </p:stCondLst>
                                  <p:childTnLst>
                                    <p:set>
                                      <p:cBhvr>
                                        <p:cTn id="280" dur="1" fill="hold">
                                          <p:stCondLst>
                                            <p:cond delay="0"/>
                                          </p:stCondLst>
                                        </p:cTn>
                                        <p:tgtEl>
                                          <p:spTgt spid="74"/>
                                        </p:tgtEl>
                                        <p:attrNameLst>
                                          <p:attrName>style.visibility</p:attrName>
                                        </p:attrNameLst>
                                      </p:cBhvr>
                                      <p:to>
                                        <p:strVal val="visible"/>
                                      </p:to>
                                    </p:set>
                                    <p:animEffect transition="in" filter="wipe(down)">
                                      <p:cBhvr>
                                        <p:cTn id="281" dur="1000"/>
                                        <p:tgtEl>
                                          <p:spTgt spid="74"/>
                                        </p:tgtEl>
                                      </p:cBhvr>
                                    </p:animEffect>
                                  </p:childTnLst>
                                </p:cTn>
                              </p:par>
                            </p:childTnLst>
                          </p:cTn>
                        </p:par>
                        <p:par>
                          <p:cTn id="282" fill="hold">
                            <p:stCondLst>
                              <p:cond delay="68000"/>
                            </p:stCondLst>
                            <p:childTnLst>
                              <p:par>
                                <p:cTn id="283" presetID="22" presetClass="entr" presetSubtype="4" fill="hold" grpId="0" nodeType="afterEffect">
                                  <p:stCondLst>
                                    <p:cond delay="0"/>
                                  </p:stCondLst>
                                  <p:childTnLst>
                                    <p:set>
                                      <p:cBhvr>
                                        <p:cTn id="284" dur="1" fill="hold">
                                          <p:stCondLst>
                                            <p:cond delay="0"/>
                                          </p:stCondLst>
                                        </p:cTn>
                                        <p:tgtEl>
                                          <p:spTgt spid="75"/>
                                        </p:tgtEl>
                                        <p:attrNameLst>
                                          <p:attrName>style.visibility</p:attrName>
                                        </p:attrNameLst>
                                      </p:cBhvr>
                                      <p:to>
                                        <p:strVal val="visible"/>
                                      </p:to>
                                    </p:set>
                                    <p:animEffect transition="in" filter="wipe(down)">
                                      <p:cBhvr>
                                        <p:cTn id="285" dur="1000"/>
                                        <p:tgtEl>
                                          <p:spTgt spid="75"/>
                                        </p:tgtEl>
                                      </p:cBhvr>
                                    </p:animEffect>
                                  </p:childTnLst>
                                </p:cTn>
                              </p:par>
                            </p:childTnLst>
                          </p:cTn>
                        </p:par>
                        <p:par>
                          <p:cTn id="286" fill="hold">
                            <p:stCondLst>
                              <p:cond delay="69000"/>
                            </p:stCondLst>
                            <p:childTnLst>
                              <p:par>
                                <p:cTn id="287" presetID="22" presetClass="entr" presetSubtype="4" fill="hold" grpId="0" nodeType="afterEffect">
                                  <p:stCondLst>
                                    <p:cond delay="0"/>
                                  </p:stCondLst>
                                  <p:childTnLst>
                                    <p:set>
                                      <p:cBhvr>
                                        <p:cTn id="288" dur="1" fill="hold">
                                          <p:stCondLst>
                                            <p:cond delay="0"/>
                                          </p:stCondLst>
                                        </p:cTn>
                                        <p:tgtEl>
                                          <p:spTgt spid="76"/>
                                        </p:tgtEl>
                                        <p:attrNameLst>
                                          <p:attrName>style.visibility</p:attrName>
                                        </p:attrNameLst>
                                      </p:cBhvr>
                                      <p:to>
                                        <p:strVal val="visible"/>
                                      </p:to>
                                    </p:set>
                                    <p:animEffect transition="in" filter="wipe(down)">
                                      <p:cBhvr>
                                        <p:cTn id="289" dur="1000"/>
                                        <p:tgtEl>
                                          <p:spTgt spid="76"/>
                                        </p:tgtEl>
                                      </p:cBhvr>
                                    </p:animEffect>
                                  </p:childTnLst>
                                </p:cTn>
                              </p:par>
                            </p:childTnLst>
                          </p:cTn>
                        </p:par>
                        <p:par>
                          <p:cTn id="290" fill="hold">
                            <p:stCondLst>
                              <p:cond delay="70000"/>
                            </p:stCondLst>
                            <p:childTnLst>
                              <p:par>
                                <p:cTn id="291" presetID="22" presetClass="entr" presetSubtype="4" fill="hold" grpId="0" nodeType="afterEffect">
                                  <p:stCondLst>
                                    <p:cond delay="0"/>
                                  </p:stCondLst>
                                  <p:childTnLst>
                                    <p:set>
                                      <p:cBhvr>
                                        <p:cTn id="292" dur="1" fill="hold">
                                          <p:stCondLst>
                                            <p:cond delay="0"/>
                                          </p:stCondLst>
                                        </p:cTn>
                                        <p:tgtEl>
                                          <p:spTgt spid="77"/>
                                        </p:tgtEl>
                                        <p:attrNameLst>
                                          <p:attrName>style.visibility</p:attrName>
                                        </p:attrNameLst>
                                      </p:cBhvr>
                                      <p:to>
                                        <p:strVal val="visible"/>
                                      </p:to>
                                    </p:set>
                                    <p:animEffect transition="in" filter="wipe(down)">
                                      <p:cBhvr>
                                        <p:cTn id="293" dur="1000"/>
                                        <p:tgtEl>
                                          <p:spTgt spid="77"/>
                                        </p:tgtEl>
                                      </p:cBhvr>
                                    </p:animEffect>
                                  </p:childTnLst>
                                </p:cTn>
                              </p:par>
                            </p:childTnLst>
                          </p:cTn>
                        </p:par>
                        <p:par>
                          <p:cTn id="294" fill="hold">
                            <p:stCondLst>
                              <p:cond delay="71000"/>
                            </p:stCondLst>
                            <p:childTnLst>
                              <p:par>
                                <p:cTn id="295" presetID="22" presetClass="entr" presetSubtype="4" fill="hold" grpId="0" nodeType="afterEffect">
                                  <p:stCondLst>
                                    <p:cond delay="0"/>
                                  </p:stCondLst>
                                  <p:childTnLst>
                                    <p:set>
                                      <p:cBhvr>
                                        <p:cTn id="296" dur="1" fill="hold">
                                          <p:stCondLst>
                                            <p:cond delay="0"/>
                                          </p:stCondLst>
                                        </p:cTn>
                                        <p:tgtEl>
                                          <p:spTgt spid="78"/>
                                        </p:tgtEl>
                                        <p:attrNameLst>
                                          <p:attrName>style.visibility</p:attrName>
                                        </p:attrNameLst>
                                      </p:cBhvr>
                                      <p:to>
                                        <p:strVal val="visible"/>
                                      </p:to>
                                    </p:set>
                                    <p:animEffect transition="in" filter="wipe(down)">
                                      <p:cBhvr>
                                        <p:cTn id="297" dur="1000"/>
                                        <p:tgtEl>
                                          <p:spTgt spid="78"/>
                                        </p:tgtEl>
                                      </p:cBhvr>
                                    </p:animEffect>
                                  </p:childTnLst>
                                </p:cTn>
                              </p:par>
                            </p:childTnLst>
                          </p:cTn>
                        </p:par>
                        <p:par>
                          <p:cTn id="298" fill="hold">
                            <p:stCondLst>
                              <p:cond delay="72000"/>
                            </p:stCondLst>
                            <p:childTnLst>
                              <p:par>
                                <p:cTn id="299" presetID="22" presetClass="entr" presetSubtype="4" fill="hold" grpId="0" nodeType="afterEffect">
                                  <p:stCondLst>
                                    <p:cond delay="0"/>
                                  </p:stCondLst>
                                  <p:childTnLst>
                                    <p:set>
                                      <p:cBhvr>
                                        <p:cTn id="300" dur="1" fill="hold">
                                          <p:stCondLst>
                                            <p:cond delay="0"/>
                                          </p:stCondLst>
                                        </p:cTn>
                                        <p:tgtEl>
                                          <p:spTgt spid="79"/>
                                        </p:tgtEl>
                                        <p:attrNameLst>
                                          <p:attrName>style.visibility</p:attrName>
                                        </p:attrNameLst>
                                      </p:cBhvr>
                                      <p:to>
                                        <p:strVal val="visible"/>
                                      </p:to>
                                    </p:set>
                                    <p:animEffect transition="in" filter="wipe(down)">
                                      <p:cBhvr>
                                        <p:cTn id="301" dur="1000"/>
                                        <p:tgtEl>
                                          <p:spTgt spid="79"/>
                                        </p:tgtEl>
                                      </p:cBhvr>
                                    </p:animEffect>
                                  </p:childTnLst>
                                </p:cTn>
                              </p:par>
                            </p:childTnLst>
                          </p:cTn>
                        </p:par>
                        <p:par>
                          <p:cTn id="302" fill="hold">
                            <p:stCondLst>
                              <p:cond delay="73000"/>
                            </p:stCondLst>
                            <p:childTnLst>
                              <p:par>
                                <p:cTn id="303" presetID="22" presetClass="entr" presetSubtype="4" fill="hold" grpId="0" nodeType="after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in" filter="wipe(down)">
                                      <p:cBhvr>
                                        <p:cTn id="305" dur="1000"/>
                                        <p:tgtEl>
                                          <p:spTgt spid="80"/>
                                        </p:tgtEl>
                                      </p:cBhvr>
                                    </p:animEffect>
                                  </p:childTnLst>
                                </p:cTn>
                              </p:par>
                            </p:childTnLst>
                          </p:cTn>
                        </p:par>
                        <p:par>
                          <p:cTn id="306" fill="hold">
                            <p:stCondLst>
                              <p:cond delay="74000"/>
                            </p:stCondLst>
                            <p:childTnLst>
                              <p:par>
                                <p:cTn id="307" presetID="22" presetClass="entr" presetSubtype="4" fill="hold" grpId="0" nodeType="afterEffect">
                                  <p:stCondLst>
                                    <p:cond delay="0"/>
                                  </p:stCondLst>
                                  <p:childTnLst>
                                    <p:set>
                                      <p:cBhvr>
                                        <p:cTn id="308" dur="1" fill="hold">
                                          <p:stCondLst>
                                            <p:cond delay="0"/>
                                          </p:stCondLst>
                                        </p:cTn>
                                        <p:tgtEl>
                                          <p:spTgt spid="81"/>
                                        </p:tgtEl>
                                        <p:attrNameLst>
                                          <p:attrName>style.visibility</p:attrName>
                                        </p:attrNameLst>
                                      </p:cBhvr>
                                      <p:to>
                                        <p:strVal val="visible"/>
                                      </p:to>
                                    </p:set>
                                    <p:animEffect transition="in" filter="wipe(down)">
                                      <p:cBhvr>
                                        <p:cTn id="309" dur="1000"/>
                                        <p:tgtEl>
                                          <p:spTgt spid="81"/>
                                        </p:tgtEl>
                                      </p:cBhvr>
                                    </p:animEffect>
                                  </p:childTnLst>
                                </p:cTn>
                              </p:par>
                            </p:childTnLst>
                          </p:cTn>
                        </p:par>
                        <p:par>
                          <p:cTn id="310" fill="hold">
                            <p:stCondLst>
                              <p:cond delay="75000"/>
                            </p:stCondLst>
                            <p:childTnLst>
                              <p:par>
                                <p:cTn id="311" presetID="22" presetClass="entr" presetSubtype="4" fill="hold" grpId="0" nodeType="afterEffect">
                                  <p:stCondLst>
                                    <p:cond delay="0"/>
                                  </p:stCondLst>
                                  <p:childTnLst>
                                    <p:set>
                                      <p:cBhvr>
                                        <p:cTn id="312" dur="1" fill="hold">
                                          <p:stCondLst>
                                            <p:cond delay="0"/>
                                          </p:stCondLst>
                                        </p:cTn>
                                        <p:tgtEl>
                                          <p:spTgt spid="82"/>
                                        </p:tgtEl>
                                        <p:attrNameLst>
                                          <p:attrName>style.visibility</p:attrName>
                                        </p:attrNameLst>
                                      </p:cBhvr>
                                      <p:to>
                                        <p:strVal val="visible"/>
                                      </p:to>
                                    </p:set>
                                    <p:animEffect transition="in" filter="wipe(down)">
                                      <p:cBhvr>
                                        <p:cTn id="313" dur="1000"/>
                                        <p:tgtEl>
                                          <p:spTgt spid="82"/>
                                        </p:tgtEl>
                                      </p:cBhvr>
                                    </p:animEffect>
                                  </p:childTnLst>
                                </p:cTn>
                              </p:par>
                            </p:childTnLst>
                          </p:cTn>
                        </p:par>
                        <p:par>
                          <p:cTn id="314" fill="hold">
                            <p:stCondLst>
                              <p:cond delay="76000"/>
                            </p:stCondLst>
                            <p:childTnLst>
                              <p:par>
                                <p:cTn id="315" presetID="22" presetClass="entr" presetSubtype="4" fill="hold" grpId="0" nodeType="afterEffect">
                                  <p:stCondLst>
                                    <p:cond delay="0"/>
                                  </p:stCondLst>
                                  <p:childTnLst>
                                    <p:set>
                                      <p:cBhvr>
                                        <p:cTn id="316" dur="1" fill="hold">
                                          <p:stCondLst>
                                            <p:cond delay="0"/>
                                          </p:stCondLst>
                                        </p:cTn>
                                        <p:tgtEl>
                                          <p:spTgt spid="83"/>
                                        </p:tgtEl>
                                        <p:attrNameLst>
                                          <p:attrName>style.visibility</p:attrName>
                                        </p:attrNameLst>
                                      </p:cBhvr>
                                      <p:to>
                                        <p:strVal val="visible"/>
                                      </p:to>
                                    </p:set>
                                    <p:animEffect transition="in" filter="wipe(down)">
                                      <p:cBhvr>
                                        <p:cTn id="317" dur="1000"/>
                                        <p:tgtEl>
                                          <p:spTgt spid="83"/>
                                        </p:tgtEl>
                                      </p:cBhvr>
                                    </p:animEffect>
                                  </p:childTnLst>
                                </p:cTn>
                              </p:par>
                            </p:childTnLst>
                          </p:cTn>
                        </p:par>
                        <p:par>
                          <p:cTn id="318" fill="hold">
                            <p:stCondLst>
                              <p:cond delay="77000"/>
                            </p:stCondLst>
                            <p:childTnLst>
                              <p:par>
                                <p:cTn id="319" presetID="22" presetClass="entr" presetSubtype="4" fill="hold" grpId="0" nodeType="afterEffect">
                                  <p:stCondLst>
                                    <p:cond delay="0"/>
                                  </p:stCondLst>
                                  <p:childTnLst>
                                    <p:set>
                                      <p:cBhvr>
                                        <p:cTn id="320" dur="1" fill="hold">
                                          <p:stCondLst>
                                            <p:cond delay="0"/>
                                          </p:stCondLst>
                                        </p:cTn>
                                        <p:tgtEl>
                                          <p:spTgt spid="84"/>
                                        </p:tgtEl>
                                        <p:attrNameLst>
                                          <p:attrName>style.visibility</p:attrName>
                                        </p:attrNameLst>
                                      </p:cBhvr>
                                      <p:to>
                                        <p:strVal val="visible"/>
                                      </p:to>
                                    </p:set>
                                    <p:animEffect transition="in" filter="wipe(down)">
                                      <p:cBhvr>
                                        <p:cTn id="321" dur="1000"/>
                                        <p:tgtEl>
                                          <p:spTgt spid="84"/>
                                        </p:tgtEl>
                                      </p:cBhvr>
                                    </p:animEffect>
                                  </p:childTnLst>
                                </p:cTn>
                              </p:par>
                            </p:childTnLst>
                          </p:cTn>
                        </p:par>
                        <p:par>
                          <p:cTn id="322" fill="hold">
                            <p:stCondLst>
                              <p:cond delay="78000"/>
                            </p:stCondLst>
                            <p:childTnLst>
                              <p:par>
                                <p:cTn id="323" presetID="22" presetClass="entr" presetSubtype="4" fill="hold" grpId="0" nodeType="afterEffect">
                                  <p:stCondLst>
                                    <p:cond delay="0"/>
                                  </p:stCondLst>
                                  <p:childTnLst>
                                    <p:set>
                                      <p:cBhvr>
                                        <p:cTn id="324" dur="1" fill="hold">
                                          <p:stCondLst>
                                            <p:cond delay="0"/>
                                          </p:stCondLst>
                                        </p:cTn>
                                        <p:tgtEl>
                                          <p:spTgt spid="85"/>
                                        </p:tgtEl>
                                        <p:attrNameLst>
                                          <p:attrName>style.visibility</p:attrName>
                                        </p:attrNameLst>
                                      </p:cBhvr>
                                      <p:to>
                                        <p:strVal val="visible"/>
                                      </p:to>
                                    </p:set>
                                    <p:animEffect transition="in" filter="wipe(down)">
                                      <p:cBhvr>
                                        <p:cTn id="325" dur="1000"/>
                                        <p:tgtEl>
                                          <p:spTgt spid="85"/>
                                        </p:tgtEl>
                                      </p:cBhvr>
                                    </p:animEffect>
                                  </p:childTnLst>
                                </p:cTn>
                              </p:par>
                            </p:childTnLst>
                          </p:cTn>
                        </p:par>
                        <p:par>
                          <p:cTn id="326" fill="hold">
                            <p:stCondLst>
                              <p:cond delay="79000"/>
                            </p:stCondLst>
                            <p:childTnLst>
                              <p:par>
                                <p:cTn id="327" presetID="22" presetClass="entr" presetSubtype="4" fill="hold" grpId="0" nodeType="afterEffect">
                                  <p:stCondLst>
                                    <p:cond delay="0"/>
                                  </p:stCondLst>
                                  <p:childTnLst>
                                    <p:set>
                                      <p:cBhvr>
                                        <p:cTn id="328" dur="1" fill="hold">
                                          <p:stCondLst>
                                            <p:cond delay="0"/>
                                          </p:stCondLst>
                                        </p:cTn>
                                        <p:tgtEl>
                                          <p:spTgt spid="86"/>
                                        </p:tgtEl>
                                        <p:attrNameLst>
                                          <p:attrName>style.visibility</p:attrName>
                                        </p:attrNameLst>
                                      </p:cBhvr>
                                      <p:to>
                                        <p:strVal val="visible"/>
                                      </p:to>
                                    </p:set>
                                    <p:animEffect transition="in" filter="wipe(down)">
                                      <p:cBhvr>
                                        <p:cTn id="329" dur="1000"/>
                                        <p:tgtEl>
                                          <p:spTgt spid="86"/>
                                        </p:tgtEl>
                                      </p:cBhvr>
                                    </p:animEffect>
                                  </p:childTnLst>
                                </p:cTn>
                              </p:par>
                            </p:childTnLst>
                          </p:cTn>
                        </p:par>
                        <p:par>
                          <p:cTn id="330" fill="hold">
                            <p:stCondLst>
                              <p:cond delay="80000"/>
                            </p:stCondLst>
                            <p:childTnLst>
                              <p:par>
                                <p:cTn id="331" presetID="22" presetClass="entr" presetSubtype="4" fill="hold" grpId="0" nodeType="afterEffect">
                                  <p:stCondLst>
                                    <p:cond delay="0"/>
                                  </p:stCondLst>
                                  <p:childTnLst>
                                    <p:set>
                                      <p:cBhvr>
                                        <p:cTn id="332" dur="1" fill="hold">
                                          <p:stCondLst>
                                            <p:cond delay="0"/>
                                          </p:stCondLst>
                                        </p:cTn>
                                        <p:tgtEl>
                                          <p:spTgt spid="87"/>
                                        </p:tgtEl>
                                        <p:attrNameLst>
                                          <p:attrName>style.visibility</p:attrName>
                                        </p:attrNameLst>
                                      </p:cBhvr>
                                      <p:to>
                                        <p:strVal val="visible"/>
                                      </p:to>
                                    </p:set>
                                    <p:animEffect transition="in" filter="wipe(down)">
                                      <p:cBhvr>
                                        <p:cTn id="333" dur="1000"/>
                                        <p:tgtEl>
                                          <p:spTgt spid="87"/>
                                        </p:tgtEl>
                                      </p:cBhvr>
                                    </p:animEffect>
                                  </p:childTnLst>
                                </p:cTn>
                              </p:par>
                            </p:childTnLst>
                          </p:cTn>
                        </p:par>
                        <p:par>
                          <p:cTn id="334" fill="hold">
                            <p:stCondLst>
                              <p:cond delay="81000"/>
                            </p:stCondLst>
                            <p:childTnLst>
                              <p:par>
                                <p:cTn id="335" presetID="22" presetClass="entr" presetSubtype="4" fill="hold" grpId="0" nodeType="afterEffect">
                                  <p:stCondLst>
                                    <p:cond delay="0"/>
                                  </p:stCondLst>
                                  <p:childTnLst>
                                    <p:set>
                                      <p:cBhvr>
                                        <p:cTn id="336" dur="1" fill="hold">
                                          <p:stCondLst>
                                            <p:cond delay="0"/>
                                          </p:stCondLst>
                                        </p:cTn>
                                        <p:tgtEl>
                                          <p:spTgt spid="88"/>
                                        </p:tgtEl>
                                        <p:attrNameLst>
                                          <p:attrName>style.visibility</p:attrName>
                                        </p:attrNameLst>
                                      </p:cBhvr>
                                      <p:to>
                                        <p:strVal val="visible"/>
                                      </p:to>
                                    </p:set>
                                    <p:animEffect transition="in" filter="wipe(down)">
                                      <p:cBhvr>
                                        <p:cTn id="337" dur="1000"/>
                                        <p:tgtEl>
                                          <p:spTgt spid="88"/>
                                        </p:tgtEl>
                                      </p:cBhvr>
                                    </p:animEffect>
                                  </p:childTnLst>
                                </p:cTn>
                              </p:par>
                            </p:childTnLst>
                          </p:cTn>
                        </p:par>
                        <p:par>
                          <p:cTn id="338" fill="hold">
                            <p:stCondLst>
                              <p:cond delay="82000"/>
                            </p:stCondLst>
                            <p:childTnLst>
                              <p:par>
                                <p:cTn id="339" presetID="22" presetClass="entr" presetSubtype="4" fill="hold" grpId="0" nodeType="afterEffect">
                                  <p:stCondLst>
                                    <p:cond delay="0"/>
                                  </p:stCondLst>
                                  <p:childTnLst>
                                    <p:set>
                                      <p:cBhvr>
                                        <p:cTn id="340" dur="1" fill="hold">
                                          <p:stCondLst>
                                            <p:cond delay="0"/>
                                          </p:stCondLst>
                                        </p:cTn>
                                        <p:tgtEl>
                                          <p:spTgt spid="89"/>
                                        </p:tgtEl>
                                        <p:attrNameLst>
                                          <p:attrName>style.visibility</p:attrName>
                                        </p:attrNameLst>
                                      </p:cBhvr>
                                      <p:to>
                                        <p:strVal val="visible"/>
                                      </p:to>
                                    </p:set>
                                    <p:animEffect transition="in" filter="wipe(down)">
                                      <p:cBhvr>
                                        <p:cTn id="341" dur="1000"/>
                                        <p:tgtEl>
                                          <p:spTgt spid="89"/>
                                        </p:tgtEl>
                                      </p:cBhvr>
                                    </p:animEffect>
                                  </p:childTnLst>
                                </p:cTn>
                              </p:par>
                            </p:childTnLst>
                          </p:cTn>
                        </p:par>
                        <p:par>
                          <p:cTn id="342" fill="hold">
                            <p:stCondLst>
                              <p:cond delay="83000"/>
                            </p:stCondLst>
                            <p:childTnLst>
                              <p:par>
                                <p:cTn id="343" presetID="22" presetClass="entr" presetSubtype="4" fill="hold" grpId="0" nodeType="afterEffect">
                                  <p:stCondLst>
                                    <p:cond delay="0"/>
                                  </p:stCondLst>
                                  <p:childTnLst>
                                    <p:set>
                                      <p:cBhvr>
                                        <p:cTn id="344" dur="1" fill="hold">
                                          <p:stCondLst>
                                            <p:cond delay="0"/>
                                          </p:stCondLst>
                                        </p:cTn>
                                        <p:tgtEl>
                                          <p:spTgt spid="90"/>
                                        </p:tgtEl>
                                        <p:attrNameLst>
                                          <p:attrName>style.visibility</p:attrName>
                                        </p:attrNameLst>
                                      </p:cBhvr>
                                      <p:to>
                                        <p:strVal val="visible"/>
                                      </p:to>
                                    </p:set>
                                    <p:animEffect transition="in" filter="wipe(down)">
                                      <p:cBhvr>
                                        <p:cTn id="345" dur="1000"/>
                                        <p:tgtEl>
                                          <p:spTgt spid="90"/>
                                        </p:tgtEl>
                                      </p:cBhvr>
                                    </p:animEffect>
                                  </p:childTnLst>
                                </p:cTn>
                              </p:par>
                            </p:childTnLst>
                          </p:cTn>
                        </p:par>
                        <p:par>
                          <p:cTn id="346" fill="hold">
                            <p:stCondLst>
                              <p:cond delay="84000"/>
                            </p:stCondLst>
                            <p:childTnLst>
                              <p:par>
                                <p:cTn id="347" presetID="22" presetClass="entr" presetSubtype="4" fill="hold" grpId="0" nodeType="afterEffect">
                                  <p:stCondLst>
                                    <p:cond delay="0"/>
                                  </p:stCondLst>
                                  <p:childTnLst>
                                    <p:set>
                                      <p:cBhvr>
                                        <p:cTn id="348" dur="1" fill="hold">
                                          <p:stCondLst>
                                            <p:cond delay="0"/>
                                          </p:stCondLst>
                                        </p:cTn>
                                        <p:tgtEl>
                                          <p:spTgt spid="91"/>
                                        </p:tgtEl>
                                        <p:attrNameLst>
                                          <p:attrName>style.visibility</p:attrName>
                                        </p:attrNameLst>
                                      </p:cBhvr>
                                      <p:to>
                                        <p:strVal val="visible"/>
                                      </p:to>
                                    </p:set>
                                    <p:animEffect transition="in" filter="wipe(down)">
                                      <p:cBhvr>
                                        <p:cTn id="349" dur="1000"/>
                                        <p:tgtEl>
                                          <p:spTgt spid="91"/>
                                        </p:tgtEl>
                                      </p:cBhvr>
                                    </p:animEffect>
                                  </p:childTnLst>
                                </p:cTn>
                              </p:par>
                            </p:childTnLst>
                          </p:cTn>
                        </p:par>
                        <p:par>
                          <p:cTn id="350" fill="hold">
                            <p:stCondLst>
                              <p:cond delay="85000"/>
                            </p:stCondLst>
                            <p:childTnLst>
                              <p:par>
                                <p:cTn id="351" presetID="22" presetClass="entr" presetSubtype="4" fill="hold" grpId="0" nodeType="afterEffect">
                                  <p:stCondLst>
                                    <p:cond delay="0"/>
                                  </p:stCondLst>
                                  <p:childTnLst>
                                    <p:set>
                                      <p:cBhvr>
                                        <p:cTn id="352" dur="1" fill="hold">
                                          <p:stCondLst>
                                            <p:cond delay="0"/>
                                          </p:stCondLst>
                                        </p:cTn>
                                        <p:tgtEl>
                                          <p:spTgt spid="92"/>
                                        </p:tgtEl>
                                        <p:attrNameLst>
                                          <p:attrName>style.visibility</p:attrName>
                                        </p:attrNameLst>
                                      </p:cBhvr>
                                      <p:to>
                                        <p:strVal val="visible"/>
                                      </p:to>
                                    </p:set>
                                    <p:animEffect transition="in" filter="wipe(down)">
                                      <p:cBhvr>
                                        <p:cTn id="353" dur="1000"/>
                                        <p:tgtEl>
                                          <p:spTgt spid="92"/>
                                        </p:tgtEl>
                                      </p:cBhvr>
                                    </p:animEffect>
                                  </p:childTnLst>
                                </p:cTn>
                              </p:par>
                            </p:childTnLst>
                          </p:cTn>
                        </p:par>
                        <p:par>
                          <p:cTn id="354" fill="hold">
                            <p:stCondLst>
                              <p:cond delay="86000"/>
                            </p:stCondLst>
                            <p:childTnLst>
                              <p:par>
                                <p:cTn id="355" presetID="22" presetClass="entr" presetSubtype="4" fill="hold" grpId="0" nodeType="afterEffect">
                                  <p:stCondLst>
                                    <p:cond delay="0"/>
                                  </p:stCondLst>
                                  <p:childTnLst>
                                    <p:set>
                                      <p:cBhvr>
                                        <p:cTn id="356" dur="1" fill="hold">
                                          <p:stCondLst>
                                            <p:cond delay="0"/>
                                          </p:stCondLst>
                                        </p:cTn>
                                        <p:tgtEl>
                                          <p:spTgt spid="93"/>
                                        </p:tgtEl>
                                        <p:attrNameLst>
                                          <p:attrName>style.visibility</p:attrName>
                                        </p:attrNameLst>
                                      </p:cBhvr>
                                      <p:to>
                                        <p:strVal val="visible"/>
                                      </p:to>
                                    </p:set>
                                    <p:animEffect transition="in" filter="wipe(down)">
                                      <p:cBhvr>
                                        <p:cTn id="357" dur="1000"/>
                                        <p:tgtEl>
                                          <p:spTgt spid="93"/>
                                        </p:tgtEl>
                                      </p:cBhvr>
                                    </p:animEffect>
                                  </p:childTnLst>
                                </p:cTn>
                              </p:par>
                            </p:childTnLst>
                          </p:cTn>
                        </p:par>
                        <p:par>
                          <p:cTn id="358" fill="hold">
                            <p:stCondLst>
                              <p:cond delay="87000"/>
                            </p:stCondLst>
                            <p:childTnLst>
                              <p:par>
                                <p:cTn id="359" presetID="22" presetClass="entr" presetSubtype="4" fill="hold" grpId="0" nodeType="afterEffect">
                                  <p:stCondLst>
                                    <p:cond delay="0"/>
                                  </p:stCondLst>
                                  <p:childTnLst>
                                    <p:set>
                                      <p:cBhvr>
                                        <p:cTn id="360" dur="1" fill="hold">
                                          <p:stCondLst>
                                            <p:cond delay="0"/>
                                          </p:stCondLst>
                                        </p:cTn>
                                        <p:tgtEl>
                                          <p:spTgt spid="94"/>
                                        </p:tgtEl>
                                        <p:attrNameLst>
                                          <p:attrName>style.visibility</p:attrName>
                                        </p:attrNameLst>
                                      </p:cBhvr>
                                      <p:to>
                                        <p:strVal val="visible"/>
                                      </p:to>
                                    </p:set>
                                    <p:animEffect transition="in" filter="wipe(down)">
                                      <p:cBhvr>
                                        <p:cTn id="361" dur="1000"/>
                                        <p:tgtEl>
                                          <p:spTgt spid="94"/>
                                        </p:tgtEl>
                                      </p:cBhvr>
                                    </p:animEffect>
                                  </p:childTnLst>
                                </p:cTn>
                              </p:par>
                            </p:childTnLst>
                          </p:cTn>
                        </p:par>
                        <p:par>
                          <p:cTn id="362" fill="hold">
                            <p:stCondLst>
                              <p:cond delay="88000"/>
                            </p:stCondLst>
                            <p:childTnLst>
                              <p:par>
                                <p:cTn id="363" presetID="22" presetClass="entr" presetSubtype="4" fill="hold" grpId="0" nodeType="afterEffect">
                                  <p:stCondLst>
                                    <p:cond delay="0"/>
                                  </p:stCondLst>
                                  <p:childTnLst>
                                    <p:set>
                                      <p:cBhvr>
                                        <p:cTn id="364" dur="1" fill="hold">
                                          <p:stCondLst>
                                            <p:cond delay="0"/>
                                          </p:stCondLst>
                                        </p:cTn>
                                        <p:tgtEl>
                                          <p:spTgt spid="95"/>
                                        </p:tgtEl>
                                        <p:attrNameLst>
                                          <p:attrName>style.visibility</p:attrName>
                                        </p:attrNameLst>
                                      </p:cBhvr>
                                      <p:to>
                                        <p:strVal val="visible"/>
                                      </p:to>
                                    </p:set>
                                    <p:animEffect transition="in" filter="wipe(down)">
                                      <p:cBhvr>
                                        <p:cTn id="365" dur="1000"/>
                                        <p:tgtEl>
                                          <p:spTgt spid="95"/>
                                        </p:tgtEl>
                                      </p:cBhvr>
                                    </p:animEffect>
                                  </p:childTnLst>
                                </p:cTn>
                              </p:par>
                            </p:childTnLst>
                          </p:cTn>
                        </p:par>
                        <p:par>
                          <p:cTn id="366" fill="hold">
                            <p:stCondLst>
                              <p:cond delay="89000"/>
                            </p:stCondLst>
                            <p:childTnLst>
                              <p:par>
                                <p:cTn id="367" presetID="22" presetClass="entr" presetSubtype="4" fill="hold" grpId="0" nodeType="afterEffect">
                                  <p:stCondLst>
                                    <p:cond delay="0"/>
                                  </p:stCondLst>
                                  <p:childTnLst>
                                    <p:set>
                                      <p:cBhvr>
                                        <p:cTn id="368" dur="1" fill="hold">
                                          <p:stCondLst>
                                            <p:cond delay="0"/>
                                          </p:stCondLst>
                                        </p:cTn>
                                        <p:tgtEl>
                                          <p:spTgt spid="96"/>
                                        </p:tgtEl>
                                        <p:attrNameLst>
                                          <p:attrName>style.visibility</p:attrName>
                                        </p:attrNameLst>
                                      </p:cBhvr>
                                      <p:to>
                                        <p:strVal val="visible"/>
                                      </p:to>
                                    </p:set>
                                    <p:animEffect transition="in" filter="wipe(down)">
                                      <p:cBhvr>
                                        <p:cTn id="369" dur="1000"/>
                                        <p:tgtEl>
                                          <p:spTgt spid="96"/>
                                        </p:tgtEl>
                                      </p:cBhvr>
                                    </p:animEffect>
                                  </p:childTnLst>
                                </p:cTn>
                              </p:par>
                            </p:childTnLst>
                          </p:cTn>
                        </p:par>
                        <p:par>
                          <p:cTn id="370" fill="hold">
                            <p:stCondLst>
                              <p:cond delay="90000"/>
                            </p:stCondLst>
                            <p:childTnLst>
                              <p:par>
                                <p:cTn id="371" presetID="22" presetClass="entr" presetSubtype="4" fill="hold" grpId="0" nodeType="afterEffect">
                                  <p:stCondLst>
                                    <p:cond delay="0"/>
                                  </p:stCondLst>
                                  <p:childTnLst>
                                    <p:set>
                                      <p:cBhvr>
                                        <p:cTn id="372" dur="1" fill="hold">
                                          <p:stCondLst>
                                            <p:cond delay="0"/>
                                          </p:stCondLst>
                                        </p:cTn>
                                        <p:tgtEl>
                                          <p:spTgt spid="97"/>
                                        </p:tgtEl>
                                        <p:attrNameLst>
                                          <p:attrName>style.visibility</p:attrName>
                                        </p:attrNameLst>
                                      </p:cBhvr>
                                      <p:to>
                                        <p:strVal val="visible"/>
                                      </p:to>
                                    </p:set>
                                    <p:animEffect transition="in" filter="wipe(down)">
                                      <p:cBhvr>
                                        <p:cTn id="373" dur="1000"/>
                                        <p:tgtEl>
                                          <p:spTgt spid="97"/>
                                        </p:tgtEl>
                                      </p:cBhvr>
                                    </p:animEffect>
                                  </p:childTnLst>
                                </p:cTn>
                              </p:par>
                            </p:childTnLst>
                          </p:cTn>
                        </p:par>
                        <p:par>
                          <p:cTn id="374" fill="hold">
                            <p:stCondLst>
                              <p:cond delay="91000"/>
                            </p:stCondLst>
                            <p:childTnLst>
                              <p:par>
                                <p:cTn id="375" presetID="22" presetClass="entr" presetSubtype="4" fill="hold" grpId="0" nodeType="afterEffect">
                                  <p:stCondLst>
                                    <p:cond delay="0"/>
                                  </p:stCondLst>
                                  <p:childTnLst>
                                    <p:set>
                                      <p:cBhvr>
                                        <p:cTn id="376" dur="1" fill="hold">
                                          <p:stCondLst>
                                            <p:cond delay="0"/>
                                          </p:stCondLst>
                                        </p:cTn>
                                        <p:tgtEl>
                                          <p:spTgt spid="98"/>
                                        </p:tgtEl>
                                        <p:attrNameLst>
                                          <p:attrName>style.visibility</p:attrName>
                                        </p:attrNameLst>
                                      </p:cBhvr>
                                      <p:to>
                                        <p:strVal val="visible"/>
                                      </p:to>
                                    </p:set>
                                    <p:animEffect transition="in" filter="wipe(down)">
                                      <p:cBhvr>
                                        <p:cTn id="377" dur="1000"/>
                                        <p:tgtEl>
                                          <p:spTgt spid="98"/>
                                        </p:tgtEl>
                                      </p:cBhvr>
                                    </p:animEffect>
                                  </p:childTnLst>
                                </p:cTn>
                              </p:par>
                            </p:childTnLst>
                          </p:cTn>
                        </p:par>
                        <p:par>
                          <p:cTn id="378" fill="hold">
                            <p:stCondLst>
                              <p:cond delay="92000"/>
                            </p:stCondLst>
                            <p:childTnLst>
                              <p:par>
                                <p:cTn id="379" presetID="22" presetClass="entr" presetSubtype="4" fill="hold" grpId="0" nodeType="afterEffect">
                                  <p:stCondLst>
                                    <p:cond delay="0"/>
                                  </p:stCondLst>
                                  <p:childTnLst>
                                    <p:set>
                                      <p:cBhvr>
                                        <p:cTn id="380" dur="1" fill="hold">
                                          <p:stCondLst>
                                            <p:cond delay="0"/>
                                          </p:stCondLst>
                                        </p:cTn>
                                        <p:tgtEl>
                                          <p:spTgt spid="99"/>
                                        </p:tgtEl>
                                        <p:attrNameLst>
                                          <p:attrName>style.visibility</p:attrName>
                                        </p:attrNameLst>
                                      </p:cBhvr>
                                      <p:to>
                                        <p:strVal val="visible"/>
                                      </p:to>
                                    </p:set>
                                    <p:animEffect transition="in" filter="wipe(down)">
                                      <p:cBhvr>
                                        <p:cTn id="381" dur="1000"/>
                                        <p:tgtEl>
                                          <p:spTgt spid="99"/>
                                        </p:tgtEl>
                                      </p:cBhvr>
                                    </p:animEffect>
                                  </p:childTnLst>
                                </p:cTn>
                              </p:par>
                            </p:childTnLst>
                          </p:cTn>
                        </p:par>
                        <p:par>
                          <p:cTn id="382" fill="hold">
                            <p:stCondLst>
                              <p:cond delay="93000"/>
                            </p:stCondLst>
                            <p:childTnLst>
                              <p:par>
                                <p:cTn id="383" presetID="22" presetClass="entr" presetSubtype="4" fill="hold" grpId="0" nodeType="afterEffect">
                                  <p:stCondLst>
                                    <p:cond delay="0"/>
                                  </p:stCondLst>
                                  <p:childTnLst>
                                    <p:set>
                                      <p:cBhvr>
                                        <p:cTn id="384" dur="1" fill="hold">
                                          <p:stCondLst>
                                            <p:cond delay="0"/>
                                          </p:stCondLst>
                                        </p:cTn>
                                        <p:tgtEl>
                                          <p:spTgt spid="100"/>
                                        </p:tgtEl>
                                        <p:attrNameLst>
                                          <p:attrName>style.visibility</p:attrName>
                                        </p:attrNameLst>
                                      </p:cBhvr>
                                      <p:to>
                                        <p:strVal val="visible"/>
                                      </p:to>
                                    </p:set>
                                    <p:animEffect transition="in" filter="wipe(down)">
                                      <p:cBhvr>
                                        <p:cTn id="385" dur="1000"/>
                                        <p:tgtEl>
                                          <p:spTgt spid="100"/>
                                        </p:tgtEl>
                                      </p:cBhvr>
                                    </p:animEffect>
                                  </p:childTnLst>
                                </p:cTn>
                              </p:par>
                            </p:childTnLst>
                          </p:cTn>
                        </p:par>
                        <p:par>
                          <p:cTn id="386" fill="hold">
                            <p:stCondLst>
                              <p:cond delay="94000"/>
                            </p:stCondLst>
                            <p:childTnLst>
                              <p:par>
                                <p:cTn id="387" presetID="22" presetClass="entr" presetSubtype="4" fill="hold" grpId="0" nodeType="afterEffect">
                                  <p:stCondLst>
                                    <p:cond delay="0"/>
                                  </p:stCondLst>
                                  <p:childTnLst>
                                    <p:set>
                                      <p:cBhvr>
                                        <p:cTn id="388" dur="1" fill="hold">
                                          <p:stCondLst>
                                            <p:cond delay="0"/>
                                          </p:stCondLst>
                                        </p:cTn>
                                        <p:tgtEl>
                                          <p:spTgt spid="101"/>
                                        </p:tgtEl>
                                        <p:attrNameLst>
                                          <p:attrName>style.visibility</p:attrName>
                                        </p:attrNameLst>
                                      </p:cBhvr>
                                      <p:to>
                                        <p:strVal val="visible"/>
                                      </p:to>
                                    </p:set>
                                    <p:animEffect transition="in" filter="wipe(down)">
                                      <p:cBhvr>
                                        <p:cTn id="389" dur="1000"/>
                                        <p:tgtEl>
                                          <p:spTgt spid="101"/>
                                        </p:tgtEl>
                                      </p:cBhvr>
                                    </p:animEffect>
                                  </p:childTnLst>
                                </p:cTn>
                              </p:par>
                            </p:childTnLst>
                          </p:cTn>
                        </p:par>
                        <p:par>
                          <p:cTn id="390" fill="hold">
                            <p:stCondLst>
                              <p:cond delay="95000"/>
                            </p:stCondLst>
                            <p:childTnLst>
                              <p:par>
                                <p:cTn id="391" presetID="22" presetClass="entr" presetSubtype="4" fill="hold" grpId="0" nodeType="afterEffect">
                                  <p:stCondLst>
                                    <p:cond delay="0"/>
                                  </p:stCondLst>
                                  <p:childTnLst>
                                    <p:set>
                                      <p:cBhvr>
                                        <p:cTn id="392" dur="1" fill="hold">
                                          <p:stCondLst>
                                            <p:cond delay="0"/>
                                          </p:stCondLst>
                                        </p:cTn>
                                        <p:tgtEl>
                                          <p:spTgt spid="102"/>
                                        </p:tgtEl>
                                        <p:attrNameLst>
                                          <p:attrName>style.visibility</p:attrName>
                                        </p:attrNameLst>
                                      </p:cBhvr>
                                      <p:to>
                                        <p:strVal val="visible"/>
                                      </p:to>
                                    </p:set>
                                    <p:animEffect transition="in" filter="wipe(down)">
                                      <p:cBhvr>
                                        <p:cTn id="393" dur="1000"/>
                                        <p:tgtEl>
                                          <p:spTgt spid="102"/>
                                        </p:tgtEl>
                                      </p:cBhvr>
                                    </p:animEffect>
                                  </p:childTnLst>
                                </p:cTn>
                              </p:par>
                            </p:childTnLst>
                          </p:cTn>
                        </p:par>
                        <p:par>
                          <p:cTn id="394" fill="hold">
                            <p:stCondLst>
                              <p:cond delay="96000"/>
                            </p:stCondLst>
                            <p:childTnLst>
                              <p:par>
                                <p:cTn id="395" presetID="22" presetClass="entr" presetSubtype="4" fill="hold" grpId="0" nodeType="afterEffect">
                                  <p:stCondLst>
                                    <p:cond delay="0"/>
                                  </p:stCondLst>
                                  <p:childTnLst>
                                    <p:set>
                                      <p:cBhvr>
                                        <p:cTn id="396" dur="1" fill="hold">
                                          <p:stCondLst>
                                            <p:cond delay="0"/>
                                          </p:stCondLst>
                                        </p:cTn>
                                        <p:tgtEl>
                                          <p:spTgt spid="103"/>
                                        </p:tgtEl>
                                        <p:attrNameLst>
                                          <p:attrName>style.visibility</p:attrName>
                                        </p:attrNameLst>
                                      </p:cBhvr>
                                      <p:to>
                                        <p:strVal val="visible"/>
                                      </p:to>
                                    </p:set>
                                    <p:animEffect transition="in" filter="wipe(down)">
                                      <p:cBhvr>
                                        <p:cTn id="397" dur="1000"/>
                                        <p:tgtEl>
                                          <p:spTgt spid="103"/>
                                        </p:tgtEl>
                                      </p:cBhvr>
                                    </p:animEffect>
                                  </p:childTnLst>
                                </p:cTn>
                              </p:par>
                            </p:childTnLst>
                          </p:cTn>
                        </p:par>
                        <p:par>
                          <p:cTn id="398" fill="hold">
                            <p:stCondLst>
                              <p:cond delay="97000"/>
                            </p:stCondLst>
                            <p:childTnLst>
                              <p:par>
                                <p:cTn id="399" presetID="22" presetClass="entr" presetSubtype="4" fill="hold" grpId="0" nodeType="afterEffect">
                                  <p:stCondLst>
                                    <p:cond delay="0"/>
                                  </p:stCondLst>
                                  <p:childTnLst>
                                    <p:set>
                                      <p:cBhvr>
                                        <p:cTn id="400" dur="1" fill="hold">
                                          <p:stCondLst>
                                            <p:cond delay="0"/>
                                          </p:stCondLst>
                                        </p:cTn>
                                        <p:tgtEl>
                                          <p:spTgt spid="104"/>
                                        </p:tgtEl>
                                        <p:attrNameLst>
                                          <p:attrName>style.visibility</p:attrName>
                                        </p:attrNameLst>
                                      </p:cBhvr>
                                      <p:to>
                                        <p:strVal val="visible"/>
                                      </p:to>
                                    </p:set>
                                    <p:animEffect transition="in" filter="wipe(down)">
                                      <p:cBhvr>
                                        <p:cTn id="401" dur="1000"/>
                                        <p:tgtEl>
                                          <p:spTgt spid="104"/>
                                        </p:tgtEl>
                                      </p:cBhvr>
                                    </p:animEffect>
                                  </p:childTnLst>
                                </p:cTn>
                              </p:par>
                            </p:childTnLst>
                          </p:cTn>
                        </p:par>
                        <p:par>
                          <p:cTn id="402" fill="hold">
                            <p:stCondLst>
                              <p:cond delay="98000"/>
                            </p:stCondLst>
                            <p:childTnLst>
                              <p:par>
                                <p:cTn id="403" presetID="22" presetClass="entr" presetSubtype="4" fill="hold" grpId="0" nodeType="afterEffect">
                                  <p:stCondLst>
                                    <p:cond delay="0"/>
                                  </p:stCondLst>
                                  <p:childTnLst>
                                    <p:set>
                                      <p:cBhvr>
                                        <p:cTn id="404" dur="1" fill="hold">
                                          <p:stCondLst>
                                            <p:cond delay="0"/>
                                          </p:stCondLst>
                                        </p:cTn>
                                        <p:tgtEl>
                                          <p:spTgt spid="105"/>
                                        </p:tgtEl>
                                        <p:attrNameLst>
                                          <p:attrName>style.visibility</p:attrName>
                                        </p:attrNameLst>
                                      </p:cBhvr>
                                      <p:to>
                                        <p:strVal val="visible"/>
                                      </p:to>
                                    </p:set>
                                    <p:animEffect transition="in" filter="wipe(down)">
                                      <p:cBhvr>
                                        <p:cTn id="405" dur="1000"/>
                                        <p:tgtEl>
                                          <p:spTgt spid="105"/>
                                        </p:tgtEl>
                                      </p:cBhvr>
                                    </p:animEffect>
                                  </p:childTnLst>
                                </p:cTn>
                              </p:par>
                            </p:childTnLst>
                          </p:cTn>
                        </p:par>
                        <p:par>
                          <p:cTn id="406" fill="hold">
                            <p:stCondLst>
                              <p:cond delay="99000"/>
                            </p:stCondLst>
                            <p:childTnLst>
                              <p:par>
                                <p:cTn id="407" presetID="22" presetClass="entr" presetSubtype="4" fill="hold" grpId="0" nodeType="afterEffect">
                                  <p:stCondLst>
                                    <p:cond delay="0"/>
                                  </p:stCondLst>
                                  <p:childTnLst>
                                    <p:set>
                                      <p:cBhvr>
                                        <p:cTn id="408" dur="1" fill="hold">
                                          <p:stCondLst>
                                            <p:cond delay="0"/>
                                          </p:stCondLst>
                                        </p:cTn>
                                        <p:tgtEl>
                                          <p:spTgt spid="106"/>
                                        </p:tgtEl>
                                        <p:attrNameLst>
                                          <p:attrName>style.visibility</p:attrName>
                                        </p:attrNameLst>
                                      </p:cBhvr>
                                      <p:to>
                                        <p:strVal val="visible"/>
                                      </p:to>
                                    </p:set>
                                    <p:animEffect transition="in" filter="wipe(down)">
                                      <p:cBhvr>
                                        <p:cTn id="409" dur="1000"/>
                                        <p:tgtEl>
                                          <p:spTgt spid="106"/>
                                        </p:tgtEl>
                                      </p:cBhvr>
                                    </p:animEffect>
                                  </p:childTnLst>
                                </p:cTn>
                              </p:par>
                            </p:childTnLst>
                          </p:cTn>
                        </p:par>
                        <p:par>
                          <p:cTn id="410" fill="hold">
                            <p:stCondLst>
                              <p:cond delay="100000"/>
                            </p:stCondLst>
                            <p:childTnLst>
                              <p:par>
                                <p:cTn id="411" presetID="22" presetClass="entr" presetSubtype="4" fill="hold" grpId="0" nodeType="afterEffect">
                                  <p:stCondLst>
                                    <p:cond delay="0"/>
                                  </p:stCondLst>
                                  <p:childTnLst>
                                    <p:set>
                                      <p:cBhvr>
                                        <p:cTn id="412" dur="1" fill="hold">
                                          <p:stCondLst>
                                            <p:cond delay="0"/>
                                          </p:stCondLst>
                                        </p:cTn>
                                        <p:tgtEl>
                                          <p:spTgt spid="107"/>
                                        </p:tgtEl>
                                        <p:attrNameLst>
                                          <p:attrName>style.visibility</p:attrName>
                                        </p:attrNameLst>
                                      </p:cBhvr>
                                      <p:to>
                                        <p:strVal val="visible"/>
                                      </p:to>
                                    </p:set>
                                    <p:animEffect transition="in" filter="wipe(down)">
                                      <p:cBhvr>
                                        <p:cTn id="413" dur="1000"/>
                                        <p:tgtEl>
                                          <p:spTgt spid="107"/>
                                        </p:tgtEl>
                                      </p:cBhvr>
                                    </p:animEffect>
                                  </p:childTnLst>
                                </p:cTn>
                              </p:par>
                            </p:childTnLst>
                          </p:cTn>
                        </p:par>
                        <p:par>
                          <p:cTn id="414" fill="hold">
                            <p:stCondLst>
                              <p:cond delay="101000"/>
                            </p:stCondLst>
                            <p:childTnLst>
                              <p:par>
                                <p:cTn id="415" presetID="22" presetClass="entr" presetSubtype="4" fill="hold" grpId="0" nodeType="afterEffect">
                                  <p:stCondLst>
                                    <p:cond delay="0"/>
                                  </p:stCondLst>
                                  <p:childTnLst>
                                    <p:set>
                                      <p:cBhvr>
                                        <p:cTn id="416" dur="1" fill="hold">
                                          <p:stCondLst>
                                            <p:cond delay="0"/>
                                          </p:stCondLst>
                                        </p:cTn>
                                        <p:tgtEl>
                                          <p:spTgt spid="108"/>
                                        </p:tgtEl>
                                        <p:attrNameLst>
                                          <p:attrName>style.visibility</p:attrName>
                                        </p:attrNameLst>
                                      </p:cBhvr>
                                      <p:to>
                                        <p:strVal val="visible"/>
                                      </p:to>
                                    </p:set>
                                    <p:animEffect transition="in" filter="wipe(down)">
                                      <p:cBhvr>
                                        <p:cTn id="417" dur="1000"/>
                                        <p:tgtEl>
                                          <p:spTgt spid="108"/>
                                        </p:tgtEl>
                                      </p:cBhvr>
                                    </p:animEffect>
                                  </p:childTnLst>
                                </p:cTn>
                              </p:par>
                            </p:childTnLst>
                          </p:cTn>
                        </p:par>
                        <p:par>
                          <p:cTn id="418" fill="hold">
                            <p:stCondLst>
                              <p:cond delay="102000"/>
                            </p:stCondLst>
                            <p:childTnLst>
                              <p:par>
                                <p:cTn id="419" presetID="22" presetClass="entr" presetSubtype="4" fill="hold" grpId="0" nodeType="afterEffect">
                                  <p:stCondLst>
                                    <p:cond delay="0"/>
                                  </p:stCondLst>
                                  <p:childTnLst>
                                    <p:set>
                                      <p:cBhvr>
                                        <p:cTn id="420" dur="1" fill="hold">
                                          <p:stCondLst>
                                            <p:cond delay="0"/>
                                          </p:stCondLst>
                                        </p:cTn>
                                        <p:tgtEl>
                                          <p:spTgt spid="109"/>
                                        </p:tgtEl>
                                        <p:attrNameLst>
                                          <p:attrName>style.visibility</p:attrName>
                                        </p:attrNameLst>
                                      </p:cBhvr>
                                      <p:to>
                                        <p:strVal val="visible"/>
                                      </p:to>
                                    </p:set>
                                    <p:animEffect transition="in" filter="wipe(down)">
                                      <p:cBhvr>
                                        <p:cTn id="421" dur="1000"/>
                                        <p:tgtEl>
                                          <p:spTgt spid="109"/>
                                        </p:tgtEl>
                                      </p:cBhvr>
                                    </p:animEffect>
                                  </p:childTnLst>
                                </p:cTn>
                              </p:par>
                            </p:childTnLst>
                          </p:cTn>
                        </p:par>
                        <p:par>
                          <p:cTn id="422" fill="hold">
                            <p:stCondLst>
                              <p:cond delay="103000"/>
                            </p:stCondLst>
                            <p:childTnLst>
                              <p:par>
                                <p:cTn id="423" presetID="22" presetClass="entr" presetSubtype="4" fill="hold" grpId="0" nodeType="afterEffect">
                                  <p:stCondLst>
                                    <p:cond delay="0"/>
                                  </p:stCondLst>
                                  <p:childTnLst>
                                    <p:set>
                                      <p:cBhvr>
                                        <p:cTn id="424" dur="1" fill="hold">
                                          <p:stCondLst>
                                            <p:cond delay="0"/>
                                          </p:stCondLst>
                                        </p:cTn>
                                        <p:tgtEl>
                                          <p:spTgt spid="110"/>
                                        </p:tgtEl>
                                        <p:attrNameLst>
                                          <p:attrName>style.visibility</p:attrName>
                                        </p:attrNameLst>
                                      </p:cBhvr>
                                      <p:to>
                                        <p:strVal val="visible"/>
                                      </p:to>
                                    </p:set>
                                    <p:animEffect transition="in" filter="wipe(down)">
                                      <p:cBhvr>
                                        <p:cTn id="425" dur="1000"/>
                                        <p:tgtEl>
                                          <p:spTgt spid="110"/>
                                        </p:tgtEl>
                                      </p:cBhvr>
                                    </p:animEffect>
                                  </p:childTnLst>
                                </p:cTn>
                              </p:par>
                            </p:childTnLst>
                          </p:cTn>
                        </p:par>
                        <p:par>
                          <p:cTn id="426" fill="hold">
                            <p:stCondLst>
                              <p:cond delay="104000"/>
                            </p:stCondLst>
                            <p:childTnLst>
                              <p:par>
                                <p:cTn id="427" presetID="22" presetClass="entr" presetSubtype="4" fill="hold" grpId="0" nodeType="afterEffect">
                                  <p:stCondLst>
                                    <p:cond delay="0"/>
                                  </p:stCondLst>
                                  <p:childTnLst>
                                    <p:set>
                                      <p:cBhvr>
                                        <p:cTn id="428" dur="1" fill="hold">
                                          <p:stCondLst>
                                            <p:cond delay="0"/>
                                          </p:stCondLst>
                                        </p:cTn>
                                        <p:tgtEl>
                                          <p:spTgt spid="111"/>
                                        </p:tgtEl>
                                        <p:attrNameLst>
                                          <p:attrName>style.visibility</p:attrName>
                                        </p:attrNameLst>
                                      </p:cBhvr>
                                      <p:to>
                                        <p:strVal val="visible"/>
                                      </p:to>
                                    </p:set>
                                    <p:animEffect transition="in" filter="wipe(down)">
                                      <p:cBhvr>
                                        <p:cTn id="429" dur="1000"/>
                                        <p:tgtEl>
                                          <p:spTgt spid="111"/>
                                        </p:tgtEl>
                                      </p:cBhvr>
                                    </p:animEffect>
                                  </p:childTnLst>
                                </p:cTn>
                              </p:par>
                            </p:childTnLst>
                          </p:cTn>
                        </p:par>
                        <p:par>
                          <p:cTn id="430" fill="hold">
                            <p:stCondLst>
                              <p:cond delay="105000"/>
                            </p:stCondLst>
                            <p:childTnLst>
                              <p:par>
                                <p:cTn id="431" presetID="22" presetClass="entr" presetSubtype="4" fill="hold" grpId="0" nodeType="afterEffect">
                                  <p:stCondLst>
                                    <p:cond delay="0"/>
                                  </p:stCondLst>
                                  <p:childTnLst>
                                    <p:set>
                                      <p:cBhvr>
                                        <p:cTn id="432" dur="1" fill="hold">
                                          <p:stCondLst>
                                            <p:cond delay="0"/>
                                          </p:stCondLst>
                                        </p:cTn>
                                        <p:tgtEl>
                                          <p:spTgt spid="112"/>
                                        </p:tgtEl>
                                        <p:attrNameLst>
                                          <p:attrName>style.visibility</p:attrName>
                                        </p:attrNameLst>
                                      </p:cBhvr>
                                      <p:to>
                                        <p:strVal val="visible"/>
                                      </p:to>
                                    </p:set>
                                    <p:animEffect transition="in" filter="wipe(down)">
                                      <p:cBhvr>
                                        <p:cTn id="433" dur="1000"/>
                                        <p:tgtEl>
                                          <p:spTgt spid="112"/>
                                        </p:tgtEl>
                                      </p:cBhvr>
                                    </p:animEffect>
                                  </p:childTnLst>
                                </p:cTn>
                              </p:par>
                            </p:childTnLst>
                          </p:cTn>
                        </p:par>
                        <p:par>
                          <p:cTn id="434" fill="hold">
                            <p:stCondLst>
                              <p:cond delay="106000"/>
                            </p:stCondLst>
                            <p:childTnLst>
                              <p:par>
                                <p:cTn id="435" presetID="22" presetClass="entr" presetSubtype="4" fill="hold" grpId="0" nodeType="afterEffect">
                                  <p:stCondLst>
                                    <p:cond delay="0"/>
                                  </p:stCondLst>
                                  <p:childTnLst>
                                    <p:set>
                                      <p:cBhvr>
                                        <p:cTn id="436" dur="1" fill="hold">
                                          <p:stCondLst>
                                            <p:cond delay="0"/>
                                          </p:stCondLst>
                                        </p:cTn>
                                        <p:tgtEl>
                                          <p:spTgt spid="113"/>
                                        </p:tgtEl>
                                        <p:attrNameLst>
                                          <p:attrName>style.visibility</p:attrName>
                                        </p:attrNameLst>
                                      </p:cBhvr>
                                      <p:to>
                                        <p:strVal val="visible"/>
                                      </p:to>
                                    </p:set>
                                    <p:animEffect transition="in" filter="wipe(down)">
                                      <p:cBhvr>
                                        <p:cTn id="437" dur="1000"/>
                                        <p:tgtEl>
                                          <p:spTgt spid="113"/>
                                        </p:tgtEl>
                                      </p:cBhvr>
                                    </p:animEffect>
                                  </p:childTnLst>
                                </p:cTn>
                              </p:par>
                            </p:childTnLst>
                          </p:cTn>
                        </p:par>
                        <p:par>
                          <p:cTn id="438" fill="hold">
                            <p:stCondLst>
                              <p:cond delay="107000"/>
                            </p:stCondLst>
                            <p:childTnLst>
                              <p:par>
                                <p:cTn id="439" presetID="22" presetClass="entr" presetSubtype="4" fill="hold" grpId="0" nodeType="afterEffect">
                                  <p:stCondLst>
                                    <p:cond delay="0"/>
                                  </p:stCondLst>
                                  <p:childTnLst>
                                    <p:set>
                                      <p:cBhvr>
                                        <p:cTn id="440" dur="1" fill="hold">
                                          <p:stCondLst>
                                            <p:cond delay="0"/>
                                          </p:stCondLst>
                                        </p:cTn>
                                        <p:tgtEl>
                                          <p:spTgt spid="114"/>
                                        </p:tgtEl>
                                        <p:attrNameLst>
                                          <p:attrName>style.visibility</p:attrName>
                                        </p:attrNameLst>
                                      </p:cBhvr>
                                      <p:to>
                                        <p:strVal val="visible"/>
                                      </p:to>
                                    </p:set>
                                    <p:animEffect transition="in" filter="wipe(down)">
                                      <p:cBhvr>
                                        <p:cTn id="441" dur="1000"/>
                                        <p:tgtEl>
                                          <p:spTgt spid="114"/>
                                        </p:tgtEl>
                                      </p:cBhvr>
                                    </p:animEffect>
                                  </p:childTnLst>
                                </p:cTn>
                              </p:par>
                            </p:childTnLst>
                          </p:cTn>
                        </p:par>
                        <p:par>
                          <p:cTn id="442" fill="hold">
                            <p:stCondLst>
                              <p:cond delay="108000"/>
                            </p:stCondLst>
                            <p:childTnLst>
                              <p:par>
                                <p:cTn id="443" presetID="22" presetClass="entr" presetSubtype="4" fill="hold" grpId="0" nodeType="afterEffect">
                                  <p:stCondLst>
                                    <p:cond delay="0"/>
                                  </p:stCondLst>
                                  <p:childTnLst>
                                    <p:set>
                                      <p:cBhvr>
                                        <p:cTn id="444" dur="1" fill="hold">
                                          <p:stCondLst>
                                            <p:cond delay="0"/>
                                          </p:stCondLst>
                                        </p:cTn>
                                        <p:tgtEl>
                                          <p:spTgt spid="115"/>
                                        </p:tgtEl>
                                        <p:attrNameLst>
                                          <p:attrName>style.visibility</p:attrName>
                                        </p:attrNameLst>
                                      </p:cBhvr>
                                      <p:to>
                                        <p:strVal val="visible"/>
                                      </p:to>
                                    </p:set>
                                    <p:animEffect transition="in" filter="wipe(down)">
                                      <p:cBhvr>
                                        <p:cTn id="445" dur="1000"/>
                                        <p:tgtEl>
                                          <p:spTgt spid="115"/>
                                        </p:tgtEl>
                                      </p:cBhvr>
                                    </p:animEffect>
                                  </p:childTnLst>
                                </p:cTn>
                              </p:par>
                            </p:childTnLst>
                          </p:cTn>
                        </p:par>
                        <p:par>
                          <p:cTn id="446" fill="hold">
                            <p:stCondLst>
                              <p:cond delay="109000"/>
                            </p:stCondLst>
                            <p:childTnLst>
                              <p:par>
                                <p:cTn id="447" presetID="22" presetClass="entr" presetSubtype="4" fill="hold" grpId="0" nodeType="afterEffect">
                                  <p:stCondLst>
                                    <p:cond delay="0"/>
                                  </p:stCondLst>
                                  <p:childTnLst>
                                    <p:set>
                                      <p:cBhvr>
                                        <p:cTn id="448" dur="1" fill="hold">
                                          <p:stCondLst>
                                            <p:cond delay="0"/>
                                          </p:stCondLst>
                                        </p:cTn>
                                        <p:tgtEl>
                                          <p:spTgt spid="116"/>
                                        </p:tgtEl>
                                        <p:attrNameLst>
                                          <p:attrName>style.visibility</p:attrName>
                                        </p:attrNameLst>
                                      </p:cBhvr>
                                      <p:to>
                                        <p:strVal val="visible"/>
                                      </p:to>
                                    </p:set>
                                    <p:animEffect transition="in" filter="wipe(down)">
                                      <p:cBhvr>
                                        <p:cTn id="449" dur="1000"/>
                                        <p:tgtEl>
                                          <p:spTgt spid="116"/>
                                        </p:tgtEl>
                                      </p:cBhvr>
                                    </p:animEffect>
                                  </p:childTnLst>
                                </p:cTn>
                              </p:par>
                            </p:childTnLst>
                          </p:cTn>
                        </p:par>
                        <p:par>
                          <p:cTn id="450" fill="hold">
                            <p:stCondLst>
                              <p:cond delay="110000"/>
                            </p:stCondLst>
                            <p:childTnLst>
                              <p:par>
                                <p:cTn id="451" presetID="22" presetClass="entr" presetSubtype="4" fill="hold" grpId="0" nodeType="afterEffect">
                                  <p:stCondLst>
                                    <p:cond delay="0"/>
                                  </p:stCondLst>
                                  <p:childTnLst>
                                    <p:set>
                                      <p:cBhvr>
                                        <p:cTn id="452" dur="1" fill="hold">
                                          <p:stCondLst>
                                            <p:cond delay="0"/>
                                          </p:stCondLst>
                                        </p:cTn>
                                        <p:tgtEl>
                                          <p:spTgt spid="117"/>
                                        </p:tgtEl>
                                        <p:attrNameLst>
                                          <p:attrName>style.visibility</p:attrName>
                                        </p:attrNameLst>
                                      </p:cBhvr>
                                      <p:to>
                                        <p:strVal val="visible"/>
                                      </p:to>
                                    </p:set>
                                    <p:animEffect transition="in" filter="wipe(down)">
                                      <p:cBhvr>
                                        <p:cTn id="453" dur="1000"/>
                                        <p:tgtEl>
                                          <p:spTgt spid="117"/>
                                        </p:tgtEl>
                                      </p:cBhvr>
                                    </p:animEffect>
                                  </p:childTnLst>
                                </p:cTn>
                              </p:par>
                            </p:childTnLst>
                          </p:cTn>
                        </p:par>
                        <p:par>
                          <p:cTn id="454" fill="hold">
                            <p:stCondLst>
                              <p:cond delay="111000"/>
                            </p:stCondLst>
                            <p:childTnLst>
                              <p:par>
                                <p:cTn id="455" presetID="22" presetClass="entr" presetSubtype="4" fill="hold" grpId="0" nodeType="afterEffect">
                                  <p:stCondLst>
                                    <p:cond delay="0"/>
                                  </p:stCondLst>
                                  <p:childTnLst>
                                    <p:set>
                                      <p:cBhvr>
                                        <p:cTn id="456" dur="1" fill="hold">
                                          <p:stCondLst>
                                            <p:cond delay="0"/>
                                          </p:stCondLst>
                                        </p:cTn>
                                        <p:tgtEl>
                                          <p:spTgt spid="118"/>
                                        </p:tgtEl>
                                        <p:attrNameLst>
                                          <p:attrName>style.visibility</p:attrName>
                                        </p:attrNameLst>
                                      </p:cBhvr>
                                      <p:to>
                                        <p:strVal val="visible"/>
                                      </p:to>
                                    </p:set>
                                    <p:animEffect transition="in" filter="wipe(down)">
                                      <p:cBhvr>
                                        <p:cTn id="457" dur="1000"/>
                                        <p:tgtEl>
                                          <p:spTgt spid="118"/>
                                        </p:tgtEl>
                                      </p:cBhvr>
                                    </p:animEffect>
                                  </p:childTnLst>
                                </p:cTn>
                              </p:par>
                            </p:childTnLst>
                          </p:cTn>
                        </p:par>
                        <p:par>
                          <p:cTn id="458" fill="hold">
                            <p:stCondLst>
                              <p:cond delay="112000"/>
                            </p:stCondLst>
                            <p:childTnLst>
                              <p:par>
                                <p:cTn id="459" presetID="22" presetClass="entr" presetSubtype="4" fill="hold" grpId="0" nodeType="afterEffect">
                                  <p:stCondLst>
                                    <p:cond delay="0"/>
                                  </p:stCondLst>
                                  <p:childTnLst>
                                    <p:set>
                                      <p:cBhvr>
                                        <p:cTn id="460" dur="1" fill="hold">
                                          <p:stCondLst>
                                            <p:cond delay="0"/>
                                          </p:stCondLst>
                                        </p:cTn>
                                        <p:tgtEl>
                                          <p:spTgt spid="119"/>
                                        </p:tgtEl>
                                        <p:attrNameLst>
                                          <p:attrName>style.visibility</p:attrName>
                                        </p:attrNameLst>
                                      </p:cBhvr>
                                      <p:to>
                                        <p:strVal val="visible"/>
                                      </p:to>
                                    </p:set>
                                    <p:animEffect transition="in" filter="wipe(down)">
                                      <p:cBhvr>
                                        <p:cTn id="461" dur="1000"/>
                                        <p:tgtEl>
                                          <p:spTgt spid="119"/>
                                        </p:tgtEl>
                                      </p:cBhvr>
                                    </p:animEffect>
                                  </p:childTnLst>
                                </p:cTn>
                              </p:par>
                            </p:childTnLst>
                          </p:cTn>
                        </p:par>
                        <p:par>
                          <p:cTn id="462" fill="hold">
                            <p:stCondLst>
                              <p:cond delay="113000"/>
                            </p:stCondLst>
                            <p:childTnLst>
                              <p:par>
                                <p:cTn id="463" presetID="22" presetClass="entr" presetSubtype="4" fill="hold" grpId="0" nodeType="afterEffect">
                                  <p:stCondLst>
                                    <p:cond delay="0"/>
                                  </p:stCondLst>
                                  <p:childTnLst>
                                    <p:set>
                                      <p:cBhvr>
                                        <p:cTn id="464" dur="1" fill="hold">
                                          <p:stCondLst>
                                            <p:cond delay="0"/>
                                          </p:stCondLst>
                                        </p:cTn>
                                        <p:tgtEl>
                                          <p:spTgt spid="120"/>
                                        </p:tgtEl>
                                        <p:attrNameLst>
                                          <p:attrName>style.visibility</p:attrName>
                                        </p:attrNameLst>
                                      </p:cBhvr>
                                      <p:to>
                                        <p:strVal val="visible"/>
                                      </p:to>
                                    </p:set>
                                    <p:animEffect transition="in" filter="wipe(down)">
                                      <p:cBhvr>
                                        <p:cTn id="465" dur="1000"/>
                                        <p:tgtEl>
                                          <p:spTgt spid="120"/>
                                        </p:tgtEl>
                                      </p:cBhvr>
                                    </p:animEffect>
                                  </p:childTnLst>
                                </p:cTn>
                              </p:par>
                            </p:childTnLst>
                          </p:cTn>
                        </p:par>
                        <p:par>
                          <p:cTn id="466" fill="hold">
                            <p:stCondLst>
                              <p:cond delay="114000"/>
                            </p:stCondLst>
                            <p:childTnLst>
                              <p:par>
                                <p:cTn id="467" presetID="22" presetClass="entr" presetSubtype="4" fill="hold" grpId="0" nodeType="afterEffect">
                                  <p:stCondLst>
                                    <p:cond delay="0"/>
                                  </p:stCondLst>
                                  <p:childTnLst>
                                    <p:set>
                                      <p:cBhvr>
                                        <p:cTn id="468" dur="1" fill="hold">
                                          <p:stCondLst>
                                            <p:cond delay="0"/>
                                          </p:stCondLst>
                                        </p:cTn>
                                        <p:tgtEl>
                                          <p:spTgt spid="121"/>
                                        </p:tgtEl>
                                        <p:attrNameLst>
                                          <p:attrName>style.visibility</p:attrName>
                                        </p:attrNameLst>
                                      </p:cBhvr>
                                      <p:to>
                                        <p:strVal val="visible"/>
                                      </p:to>
                                    </p:set>
                                    <p:animEffect transition="in" filter="wipe(down)">
                                      <p:cBhvr>
                                        <p:cTn id="469" dur="1000"/>
                                        <p:tgtEl>
                                          <p:spTgt spid="121"/>
                                        </p:tgtEl>
                                      </p:cBhvr>
                                    </p:animEffect>
                                  </p:childTnLst>
                                </p:cTn>
                              </p:par>
                            </p:childTnLst>
                          </p:cTn>
                        </p:par>
                        <p:par>
                          <p:cTn id="470" fill="hold">
                            <p:stCondLst>
                              <p:cond delay="115000"/>
                            </p:stCondLst>
                            <p:childTnLst>
                              <p:par>
                                <p:cTn id="471" presetID="22" presetClass="entr" presetSubtype="4" fill="hold" grpId="0" nodeType="afterEffect">
                                  <p:stCondLst>
                                    <p:cond delay="0"/>
                                  </p:stCondLst>
                                  <p:childTnLst>
                                    <p:set>
                                      <p:cBhvr>
                                        <p:cTn id="472" dur="1" fill="hold">
                                          <p:stCondLst>
                                            <p:cond delay="0"/>
                                          </p:stCondLst>
                                        </p:cTn>
                                        <p:tgtEl>
                                          <p:spTgt spid="122"/>
                                        </p:tgtEl>
                                        <p:attrNameLst>
                                          <p:attrName>style.visibility</p:attrName>
                                        </p:attrNameLst>
                                      </p:cBhvr>
                                      <p:to>
                                        <p:strVal val="visible"/>
                                      </p:to>
                                    </p:set>
                                    <p:animEffect transition="in" filter="wipe(down)">
                                      <p:cBhvr>
                                        <p:cTn id="473" dur="1000"/>
                                        <p:tgtEl>
                                          <p:spTgt spid="122"/>
                                        </p:tgtEl>
                                      </p:cBhvr>
                                    </p:animEffect>
                                  </p:childTnLst>
                                </p:cTn>
                              </p:par>
                            </p:childTnLst>
                          </p:cTn>
                        </p:par>
                        <p:par>
                          <p:cTn id="474" fill="hold">
                            <p:stCondLst>
                              <p:cond delay="116000"/>
                            </p:stCondLst>
                            <p:childTnLst>
                              <p:par>
                                <p:cTn id="475" presetID="22" presetClass="entr" presetSubtype="4" fill="hold" grpId="0" nodeType="afterEffect">
                                  <p:stCondLst>
                                    <p:cond delay="0"/>
                                  </p:stCondLst>
                                  <p:childTnLst>
                                    <p:set>
                                      <p:cBhvr>
                                        <p:cTn id="476" dur="1" fill="hold">
                                          <p:stCondLst>
                                            <p:cond delay="0"/>
                                          </p:stCondLst>
                                        </p:cTn>
                                        <p:tgtEl>
                                          <p:spTgt spid="123"/>
                                        </p:tgtEl>
                                        <p:attrNameLst>
                                          <p:attrName>style.visibility</p:attrName>
                                        </p:attrNameLst>
                                      </p:cBhvr>
                                      <p:to>
                                        <p:strVal val="visible"/>
                                      </p:to>
                                    </p:set>
                                    <p:animEffect transition="in" filter="wipe(down)">
                                      <p:cBhvr>
                                        <p:cTn id="477" dur="1000"/>
                                        <p:tgtEl>
                                          <p:spTgt spid="123"/>
                                        </p:tgtEl>
                                      </p:cBhvr>
                                    </p:animEffect>
                                  </p:childTnLst>
                                </p:cTn>
                              </p:par>
                            </p:childTnLst>
                          </p:cTn>
                        </p:par>
                        <p:par>
                          <p:cTn id="478" fill="hold">
                            <p:stCondLst>
                              <p:cond delay="117000"/>
                            </p:stCondLst>
                            <p:childTnLst>
                              <p:par>
                                <p:cTn id="479" presetID="22" presetClass="entr" presetSubtype="4" fill="hold" grpId="0" nodeType="afterEffect">
                                  <p:stCondLst>
                                    <p:cond delay="0"/>
                                  </p:stCondLst>
                                  <p:childTnLst>
                                    <p:set>
                                      <p:cBhvr>
                                        <p:cTn id="480" dur="1" fill="hold">
                                          <p:stCondLst>
                                            <p:cond delay="0"/>
                                          </p:stCondLst>
                                        </p:cTn>
                                        <p:tgtEl>
                                          <p:spTgt spid="124"/>
                                        </p:tgtEl>
                                        <p:attrNameLst>
                                          <p:attrName>style.visibility</p:attrName>
                                        </p:attrNameLst>
                                      </p:cBhvr>
                                      <p:to>
                                        <p:strVal val="visible"/>
                                      </p:to>
                                    </p:set>
                                    <p:animEffect transition="in" filter="wipe(down)">
                                      <p:cBhvr>
                                        <p:cTn id="481" dur="1000"/>
                                        <p:tgtEl>
                                          <p:spTgt spid="124"/>
                                        </p:tgtEl>
                                      </p:cBhvr>
                                    </p:animEffect>
                                  </p:childTnLst>
                                </p:cTn>
                              </p:par>
                            </p:childTnLst>
                          </p:cTn>
                        </p:par>
                        <p:par>
                          <p:cTn id="482" fill="hold">
                            <p:stCondLst>
                              <p:cond delay="118000"/>
                            </p:stCondLst>
                            <p:childTnLst>
                              <p:par>
                                <p:cTn id="483" presetID="22" presetClass="entr" presetSubtype="4" fill="hold" grpId="0" nodeType="afterEffect">
                                  <p:stCondLst>
                                    <p:cond delay="0"/>
                                  </p:stCondLst>
                                  <p:childTnLst>
                                    <p:set>
                                      <p:cBhvr>
                                        <p:cTn id="484" dur="1" fill="hold">
                                          <p:stCondLst>
                                            <p:cond delay="0"/>
                                          </p:stCondLst>
                                        </p:cTn>
                                        <p:tgtEl>
                                          <p:spTgt spid="125"/>
                                        </p:tgtEl>
                                        <p:attrNameLst>
                                          <p:attrName>style.visibility</p:attrName>
                                        </p:attrNameLst>
                                      </p:cBhvr>
                                      <p:to>
                                        <p:strVal val="visible"/>
                                      </p:to>
                                    </p:set>
                                    <p:animEffect transition="in" filter="wipe(down)">
                                      <p:cBhvr>
                                        <p:cTn id="485" dur="1000"/>
                                        <p:tgtEl>
                                          <p:spTgt spid="125"/>
                                        </p:tgtEl>
                                      </p:cBhvr>
                                    </p:animEffect>
                                  </p:childTnLst>
                                </p:cTn>
                              </p:par>
                              <p:par>
                                <p:cTn id="486" presetID="22" presetClass="entr" presetSubtype="4" fill="hold" grpId="0" nodeType="withEffect">
                                  <p:stCondLst>
                                    <p:cond delay="0"/>
                                  </p:stCondLst>
                                  <p:childTnLst>
                                    <p:set>
                                      <p:cBhvr>
                                        <p:cTn id="487" dur="1" fill="hold">
                                          <p:stCondLst>
                                            <p:cond delay="0"/>
                                          </p:stCondLst>
                                        </p:cTn>
                                        <p:tgtEl>
                                          <p:spTgt spid="127"/>
                                        </p:tgtEl>
                                        <p:attrNameLst>
                                          <p:attrName>style.visibility</p:attrName>
                                        </p:attrNameLst>
                                      </p:cBhvr>
                                      <p:to>
                                        <p:strVal val="visible"/>
                                      </p:to>
                                    </p:set>
                                    <p:animEffect transition="in" filter="wipe(down)">
                                      <p:cBhvr>
                                        <p:cTn id="488" dur="500"/>
                                        <p:tgtEl>
                                          <p:spTgt spid="127"/>
                                        </p:tgtEl>
                                      </p:cBhvr>
                                    </p:animEffect>
                                  </p:childTnLst>
                                </p:cTn>
                              </p:par>
                            </p:childTnLst>
                          </p:cTn>
                        </p:par>
                        <p:par>
                          <p:cTn id="489" fill="hold">
                            <p:stCondLst>
                              <p:cond delay="119000"/>
                            </p:stCondLst>
                            <p:childTnLst>
                              <p:par>
                                <p:cTn id="490" presetID="22" presetClass="entr" presetSubtype="4" fill="hold" grpId="0" nodeType="afterEffect">
                                  <p:stCondLst>
                                    <p:cond delay="0"/>
                                  </p:stCondLst>
                                  <p:childTnLst>
                                    <p:set>
                                      <p:cBhvr>
                                        <p:cTn id="491" dur="1" fill="hold">
                                          <p:stCondLst>
                                            <p:cond delay="0"/>
                                          </p:stCondLst>
                                        </p:cTn>
                                        <p:tgtEl>
                                          <p:spTgt spid="249"/>
                                        </p:tgtEl>
                                        <p:attrNameLst>
                                          <p:attrName>style.visibility</p:attrName>
                                        </p:attrNameLst>
                                      </p:cBhvr>
                                      <p:to>
                                        <p:strVal val="visible"/>
                                      </p:to>
                                    </p:set>
                                    <p:animEffect transition="in" filter="wipe(down)">
                                      <p:cBhvr>
                                        <p:cTn id="492" dur="500"/>
                                        <p:tgtEl>
                                          <p:spTgt spid="249"/>
                                        </p:tgtEl>
                                      </p:cBhvr>
                                    </p:animEffect>
                                  </p:childTnLst>
                                </p:cTn>
                              </p:par>
                              <p:par>
                                <p:cTn id="493" presetID="22" presetClass="entr" presetSubtype="4" fill="hold" nodeType="withEffect">
                                  <p:stCondLst>
                                    <p:cond delay="0"/>
                                  </p:stCondLst>
                                  <p:childTnLst>
                                    <p:set>
                                      <p:cBhvr>
                                        <p:cTn id="494" dur="1" fill="hold">
                                          <p:stCondLst>
                                            <p:cond delay="0"/>
                                          </p:stCondLst>
                                        </p:cTn>
                                        <p:tgtEl>
                                          <p:spTgt spid="128"/>
                                        </p:tgtEl>
                                        <p:attrNameLst>
                                          <p:attrName>style.visibility</p:attrName>
                                        </p:attrNameLst>
                                      </p:cBhvr>
                                      <p:to>
                                        <p:strVal val="visible"/>
                                      </p:to>
                                    </p:set>
                                    <p:animEffect transition="in" filter="wipe(down)">
                                      <p:cBhvr>
                                        <p:cTn id="495" dur="1000"/>
                                        <p:tgtEl>
                                          <p:spTgt spid="128"/>
                                        </p:tgtEl>
                                      </p:cBhvr>
                                    </p:animEffect>
                                  </p:childTnLst>
                                </p:cTn>
                              </p:par>
                            </p:childTnLst>
                          </p:cTn>
                        </p:par>
                        <p:par>
                          <p:cTn id="496" fill="hold">
                            <p:stCondLst>
                              <p:cond delay="120000"/>
                            </p:stCondLst>
                            <p:childTnLst>
                              <p:par>
                                <p:cTn id="497" presetID="22" presetClass="entr" presetSubtype="4" fill="hold" grpId="0" nodeType="afterEffect">
                                  <p:stCondLst>
                                    <p:cond delay="0"/>
                                  </p:stCondLst>
                                  <p:childTnLst>
                                    <p:set>
                                      <p:cBhvr>
                                        <p:cTn id="498" dur="1" fill="hold">
                                          <p:stCondLst>
                                            <p:cond delay="0"/>
                                          </p:stCondLst>
                                        </p:cTn>
                                        <p:tgtEl>
                                          <p:spTgt spid="129"/>
                                        </p:tgtEl>
                                        <p:attrNameLst>
                                          <p:attrName>style.visibility</p:attrName>
                                        </p:attrNameLst>
                                      </p:cBhvr>
                                      <p:to>
                                        <p:strVal val="visible"/>
                                      </p:to>
                                    </p:set>
                                    <p:animEffect transition="in" filter="wipe(down)">
                                      <p:cBhvr>
                                        <p:cTn id="499" dur="1000"/>
                                        <p:tgtEl>
                                          <p:spTgt spid="129"/>
                                        </p:tgtEl>
                                      </p:cBhvr>
                                    </p:animEffect>
                                  </p:childTnLst>
                                </p:cTn>
                              </p:par>
                            </p:childTnLst>
                          </p:cTn>
                        </p:par>
                        <p:par>
                          <p:cTn id="500" fill="hold">
                            <p:stCondLst>
                              <p:cond delay="121000"/>
                            </p:stCondLst>
                            <p:childTnLst>
                              <p:par>
                                <p:cTn id="501" presetID="22" presetClass="entr" presetSubtype="4" fill="hold" grpId="0" nodeType="afterEffect">
                                  <p:stCondLst>
                                    <p:cond delay="0"/>
                                  </p:stCondLst>
                                  <p:childTnLst>
                                    <p:set>
                                      <p:cBhvr>
                                        <p:cTn id="502" dur="1" fill="hold">
                                          <p:stCondLst>
                                            <p:cond delay="0"/>
                                          </p:stCondLst>
                                        </p:cTn>
                                        <p:tgtEl>
                                          <p:spTgt spid="130"/>
                                        </p:tgtEl>
                                        <p:attrNameLst>
                                          <p:attrName>style.visibility</p:attrName>
                                        </p:attrNameLst>
                                      </p:cBhvr>
                                      <p:to>
                                        <p:strVal val="visible"/>
                                      </p:to>
                                    </p:set>
                                    <p:animEffect transition="in" filter="wipe(down)">
                                      <p:cBhvr>
                                        <p:cTn id="503" dur="1000"/>
                                        <p:tgtEl>
                                          <p:spTgt spid="130"/>
                                        </p:tgtEl>
                                      </p:cBhvr>
                                    </p:animEffect>
                                  </p:childTnLst>
                                </p:cTn>
                              </p:par>
                            </p:childTnLst>
                          </p:cTn>
                        </p:par>
                        <p:par>
                          <p:cTn id="504" fill="hold">
                            <p:stCondLst>
                              <p:cond delay="122000"/>
                            </p:stCondLst>
                            <p:childTnLst>
                              <p:par>
                                <p:cTn id="505" presetID="22" presetClass="entr" presetSubtype="4" fill="hold" grpId="0" nodeType="afterEffect">
                                  <p:stCondLst>
                                    <p:cond delay="0"/>
                                  </p:stCondLst>
                                  <p:childTnLst>
                                    <p:set>
                                      <p:cBhvr>
                                        <p:cTn id="506" dur="1" fill="hold">
                                          <p:stCondLst>
                                            <p:cond delay="0"/>
                                          </p:stCondLst>
                                        </p:cTn>
                                        <p:tgtEl>
                                          <p:spTgt spid="131"/>
                                        </p:tgtEl>
                                        <p:attrNameLst>
                                          <p:attrName>style.visibility</p:attrName>
                                        </p:attrNameLst>
                                      </p:cBhvr>
                                      <p:to>
                                        <p:strVal val="visible"/>
                                      </p:to>
                                    </p:set>
                                    <p:animEffect transition="in" filter="wipe(down)">
                                      <p:cBhvr>
                                        <p:cTn id="507" dur="1000"/>
                                        <p:tgtEl>
                                          <p:spTgt spid="131"/>
                                        </p:tgtEl>
                                      </p:cBhvr>
                                    </p:animEffect>
                                  </p:childTnLst>
                                </p:cTn>
                              </p:par>
                            </p:childTnLst>
                          </p:cTn>
                        </p:par>
                        <p:par>
                          <p:cTn id="508" fill="hold">
                            <p:stCondLst>
                              <p:cond delay="123000"/>
                            </p:stCondLst>
                            <p:childTnLst>
                              <p:par>
                                <p:cTn id="509" presetID="22" presetClass="entr" presetSubtype="4" fill="hold" grpId="0" nodeType="afterEffect">
                                  <p:stCondLst>
                                    <p:cond delay="0"/>
                                  </p:stCondLst>
                                  <p:childTnLst>
                                    <p:set>
                                      <p:cBhvr>
                                        <p:cTn id="510" dur="1" fill="hold">
                                          <p:stCondLst>
                                            <p:cond delay="0"/>
                                          </p:stCondLst>
                                        </p:cTn>
                                        <p:tgtEl>
                                          <p:spTgt spid="132"/>
                                        </p:tgtEl>
                                        <p:attrNameLst>
                                          <p:attrName>style.visibility</p:attrName>
                                        </p:attrNameLst>
                                      </p:cBhvr>
                                      <p:to>
                                        <p:strVal val="visible"/>
                                      </p:to>
                                    </p:set>
                                    <p:animEffect transition="in" filter="wipe(down)">
                                      <p:cBhvr>
                                        <p:cTn id="511" dur="1000"/>
                                        <p:tgtEl>
                                          <p:spTgt spid="132"/>
                                        </p:tgtEl>
                                      </p:cBhvr>
                                    </p:animEffect>
                                  </p:childTnLst>
                                </p:cTn>
                              </p:par>
                            </p:childTnLst>
                          </p:cTn>
                        </p:par>
                        <p:par>
                          <p:cTn id="512" fill="hold">
                            <p:stCondLst>
                              <p:cond delay="124000"/>
                            </p:stCondLst>
                            <p:childTnLst>
                              <p:par>
                                <p:cTn id="513" presetID="22" presetClass="entr" presetSubtype="4" fill="hold" grpId="0" nodeType="afterEffect">
                                  <p:stCondLst>
                                    <p:cond delay="0"/>
                                  </p:stCondLst>
                                  <p:childTnLst>
                                    <p:set>
                                      <p:cBhvr>
                                        <p:cTn id="514" dur="1" fill="hold">
                                          <p:stCondLst>
                                            <p:cond delay="0"/>
                                          </p:stCondLst>
                                        </p:cTn>
                                        <p:tgtEl>
                                          <p:spTgt spid="133"/>
                                        </p:tgtEl>
                                        <p:attrNameLst>
                                          <p:attrName>style.visibility</p:attrName>
                                        </p:attrNameLst>
                                      </p:cBhvr>
                                      <p:to>
                                        <p:strVal val="visible"/>
                                      </p:to>
                                    </p:set>
                                    <p:animEffect transition="in" filter="wipe(down)">
                                      <p:cBhvr>
                                        <p:cTn id="515" dur="1000"/>
                                        <p:tgtEl>
                                          <p:spTgt spid="133"/>
                                        </p:tgtEl>
                                      </p:cBhvr>
                                    </p:animEffect>
                                  </p:childTnLst>
                                </p:cTn>
                              </p:par>
                            </p:childTnLst>
                          </p:cTn>
                        </p:par>
                        <p:par>
                          <p:cTn id="516" fill="hold">
                            <p:stCondLst>
                              <p:cond delay="125000"/>
                            </p:stCondLst>
                            <p:childTnLst>
                              <p:par>
                                <p:cTn id="517" presetID="22" presetClass="entr" presetSubtype="4" fill="hold" grpId="0" nodeType="afterEffect">
                                  <p:stCondLst>
                                    <p:cond delay="0"/>
                                  </p:stCondLst>
                                  <p:childTnLst>
                                    <p:set>
                                      <p:cBhvr>
                                        <p:cTn id="518" dur="1" fill="hold">
                                          <p:stCondLst>
                                            <p:cond delay="0"/>
                                          </p:stCondLst>
                                        </p:cTn>
                                        <p:tgtEl>
                                          <p:spTgt spid="134"/>
                                        </p:tgtEl>
                                        <p:attrNameLst>
                                          <p:attrName>style.visibility</p:attrName>
                                        </p:attrNameLst>
                                      </p:cBhvr>
                                      <p:to>
                                        <p:strVal val="visible"/>
                                      </p:to>
                                    </p:set>
                                    <p:animEffect transition="in" filter="wipe(down)">
                                      <p:cBhvr>
                                        <p:cTn id="519" dur="1000"/>
                                        <p:tgtEl>
                                          <p:spTgt spid="134"/>
                                        </p:tgtEl>
                                      </p:cBhvr>
                                    </p:animEffect>
                                  </p:childTnLst>
                                </p:cTn>
                              </p:par>
                            </p:childTnLst>
                          </p:cTn>
                        </p:par>
                        <p:par>
                          <p:cTn id="520" fill="hold">
                            <p:stCondLst>
                              <p:cond delay="126000"/>
                            </p:stCondLst>
                            <p:childTnLst>
                              <p:par>
                                <p:cTn id="521" presetID="22" presetClass="entr" presetSubtype="4" fill="hold" grpId="0" nodeType="afterEffect">
                                  <p:stCondLst>
                                    <p:cond delay="0"/>
                                  </p:stCondLst>
                                  <p:childTnLst>
                                    <p:set>
                                      <p:cBhvr>
                                        <p:cTn id="522" dur="1" fill="hold">
                                          <p:stCondLst>
                                            <p:cond delay="0"/>
                                          </p:stCondLst>
                                        </p:cTn>
                                        <p:tgtEl>
                                          <p:spTgt spid="135"/>
                                        </p:tgtEl>
                                        <p:attrNameLst>
                                          <p:attrName>style.visibility</p:attrName>
                                        </p:attrNameLst>
                                      </p:cBhvr>
                                      <p:to>
                                        <p:strVal val="visible"/>
                                      </p:to>
                                    </p:set>
                                    <p:animEffect transition="in" filter="wipe(down)">
                                      <p:cBhvr>
                                        <p:cTn id="523" dur="1000"/>
                                        <p:tgtEl>
                                          <p:spTgt spid="135"/>
                                        </p:tgtEl>
                                      </p:cBhvr>
                                    </p:animEffect>
                                  </p:childTnLst>
                                </p:cTn>
                              </p:par>
                            </p:childTnLst>
                          </p:cTn>
                        </p:par>
                        <p:par>
                          <p:cTn id="524" fill="hold">
                            <p:stCondLst>
                              <p:cond delay="127000"/>
                            </p:stCondLst>
                            <p:childTnLst>
                              <p:par>
                                <p:cTn id="525" presetID="22" presetClass="entr" presetSubtype="4" fill="hold" grpId="0" nodeType="afterEffect">
                                  <p:stCondLst>
                                    <p:cond delay="0"/>
                                  </p:stCondLst>
                                  <p:childTnLst>
                                    <p:set>
                                      <p:cBhvr>
                                        <p:cTn id="526" dur="1" fill="hold">
                                          <p:stCondLst>
                                            <p:cond delay="0"/>
                                          </p:stCondLst>
                                        </p:cTn>
                                        <p:tgtEl>
                                          <p:spTgt spid="136"/>
                                        </p:tgtEl>
                                        <p:attrNameLst>
                                          <p:attrName>style.visibility</p:attrName>
                                        </p:attrNameLst>
                                      </p:cBhvr>
                                      <p:to>
                                        <p:strVal val="visible"/>
                                      </p:to>
                                    </p:set>
                                    <p:animEffect transition="in" filter="wipe(down)">
                                      <p:cBhvr>
                                        <p:cTn id="527" dur="1000"/>
                                        <p:tgtEl>
                                          <p:spTgt spid="136"/>
                                        </p:tgtEl>
                                      </p:cBhvr>
                                    </p:animEffect>
                                  </p:childTnLst>
                                </p:cTn>
                              </p:par>
                            </p:childTnLst>
                          </p:cTn>
                        </p:par>
                        <p:par>
                          <p:cTn id="528" fill="hold">
                            <p:stCondLst>
                              <p:cond delay="128000"/>
                            </p:stCondLst>
                            <p:childTnLst>
                              <p:par>
                                <p:cTn id="529" presetID="22" presetClass="entr" presetSubtype="4" fill="hold" grpId="0" nodeType="afterEffect">
                                  <p:stCondLst>
                                    <p:cond delay="0"/>
                                  </p:stCondLst>
                                  <p:childTnLst>
                                    <p:set>
                                      <p:cBhvr>
                                        <p:cTn id="530" dur="1" fill="hold">
                                          <p:stCondLst>
                                            <p:cond delay="0"/>
                                          </p:stCondLst>
                                        </p:cTn>
                                        <p:tgtEl>
                                          <p:spTgt spid="137"/>
                                        </p:tgtEl>
                                        <p:attrNameLst>
                                          <p:attrName>style.visibility</p:attrName>
                                        </p:attrNameLst>
                                      </p:cBhvr>
                                      <p:to>
                                        <p:strVal val="visible"/>
                                      </p:to>
                                    </p:set>
                                    <p:animEffect transition="in" filter="wipe(down)">
                                      <p:cBhvr>
                                        <p:cTn id="531" dur="1000"/>
                                        <p:tgtEl>
                                          <p:spTgt spid="137"/>
                                        </p:tgtEl>
                                      </p:cBhvr>
                                    </p:animEffect>
                                  </p:childTnLst>
                                </p:cTn>
                              </p:par>
                            </p:childTnLst>
                          </p:cTn>
                        </p:par>
                        <p:par>
                          <p:cTn id="532" fill="hold">
                            <p:stCondLst>
                              <p:cond delay="129000"/>
                            </p:stCondLst>
                            <p:childTnLst>
                              <p:par>
                                <p:cTn id="533" presetID="22" presetClass="entr" presetSubtype="4" fill="hold" grpId="0" nodeType="afterEffect">
                                  <p:stCondLst>
                                    <p:cond delay="0"/>
                                  </p:stCondLst>
                                  <p:childTnLst>
                                    <p:set>
                                      <p:cBhvr>
                                        <p:cTn id="534" dur="1" fill="hold">
                                          <p:stCondLst>
                                            <p:cond delay="0"/>
                                          </p:stCondLst>
                                        </p:cTn>
                                        <p:tgtEl>
                                          <p:spTgt spid="138"/>
                                        </p:tgtEl>
                                        <p:attrNameLst>
                                          <p:attrName>style.visibility</p:attrName>
                                        </p:attrNameLst>
                                      </p:cBhvr>
                                      <p:to>
                                        <p:strVal val="visible"/>
                                      </p:to>
                                    </p:set>
                                    <p:animEffect transition="in" filter="wipe(down)">
                                      <p:cBhvr>
                                        <p:cTn id="535" dur="1000"/>
                                        <p:tgtEl>
                                          <p:spTgt spid="138"/>
                                        </p:tgtEl>
                                      </p:cBhvr>
                                    </p:animEffect>
                                  </p:childTnLst>
                                </p:cTn>
                              </p:par>
                            </p:childTnLst>
                          </p:cTn>
                        </p:par>
                        <p:par>
                          <p:cTn id="536" fill="hold">
                            <p:stCondLst>
                              <p:cond delay="130000"/>
                            </p:stCondLst>
                            <p:childTnLst>
                              <p:par>
                                <p:cTn id="537" presetID="22" presetClass="entr" presetSubtype="4" fill="hold" grpId="0" nodeType="afterEffect">
                                  <p:stCondLst>
                                    <p:cond delay="0"/>
                                  </p:stCondLst>
                                  <p:childTnLst>
                                    <p:set>
                                      <p:cBhvr>
                                        <p:cTn id="538" dur="1" fill="hold">
                                          <p:stCondLst>
                                            <p:cond delay="0"/>
                                          </p:stCondLst>
                                        </p:cTn>
                                        <p:tgtEl>
                                          <p:spTgt spid="139"/>
                                        </p:tgtEl>
                                        <p:attrNameLst>
                                          <p:attrName>style.visibility</p:attrName>
                                        </p:attrNameLst>
                                      </p:cBhvr>
                                      <p:to>
                                        <p:strVal val="visible"/>
                                      </p:to>
                                    </p:set>
                                    <p:animEffect transition="in" filter="wipe(down)">
                                      <p:cBhvr>
                                        <p:cTn id="539" dur="1000"/>
                                        <p:tgtEl>
                                          <p:spTgt spid="139"/>
                                        </p:tgtEl>
                                      </p:cBhvr>
                                    </p:animEffect>
                                  </p:childTnLst>
                                </p:cTn>
                              </p:par>
                            </p:childTnLst>
                          </p:cTn>
                        </p:par>
                        <p:par>
                          <p:cTn id="540" fill="hold">
                            <p:stCondLst>
                              <p:cond delay="131000"/>
                            </p:stCondLst>
                            <p:childTnLst>
                              <p:par>
                                <p:cTn id="541" presetID="22" presetClass="entr" presetSubtype="4" fill="hold" grpId="0" nodeType="afterEffect">
                                  <p:stCondLst>
                                    <p:cond delay="0"/>
                                  </p:stCondLst>
                                  <p:childTnLst>
                                    <p:set>
                                      <p:cBhvr>
                                        <p:cTn id="542" dur="1" fill="hold">
                                          <p:stCondLst>
                                            <p:cond delay="0"/>
                                          </p:stCondLst>
                                        </p:cTn>
                                        <p:tgtEl>
                                          <p:spTgt spid="140"/>
                                        </p:tgtEl>
                                        <p:attrNameLst>
                                          <p:attrName>style.visibility</p:attrName>
                                        </p:attrNameLst>
                                      </p:cBhvr>
                                      <p:to>
                                        <p:strVal val="visible"/>
                                      </p:to>
                                    </p:set>
                                    <p:animEffect transition="in" filter="wipe(down)">
                                      <p:cBhvr>
                                        <p:cTn id="543" dur="1000"/>
                                        <p:tgtEl>
                                          <p:spTgt spid="140"/>
                                        </p:tgtEl>
                                      </p:cBhvr>
                                    </p:animEffect>
                                  </p:childTnLst>
                                </p:cTn>
                              </p:par>
                            </p:childTnLst>
                          </p:cTn>
                        </p:par>
                        <p:par>
                          <p:cTn id="544" fill="hold">
                            <p:stCondLst>
                              <p:cond delay="132000"/>
                            </p:stCondLst>
                            <p:childTnLst>
                              <p:par>
                                <p:cTn id="545" presetID="22" presetClass="entr" presetSubtype="4" fill="hold" grpId="0" nodeType="afterEffect">
                                  <p:stCondLst>
                                    <p:cond delay="0"/>
                                  </p:stCondLst>
                                  <p:childTnLst>
                                    <p:set>
                                      <p:cBhvr>
                                        <p:cTn id="546" dur="1" fill="hold">
                                          <p:stCondLst>
                                            <p:cond delay="0"/>
                                          </p:stCondLst>
                                        </p:cTn>
                                        <p:tgtEl>
                                          <p:spTgt spid="141"/>
                                        </p:tgtEl>
                                        <p:attrNameLst>
                                          <p:attrName>style.visibility</p:attrName>
                                        </p:attrNameLst>
                                      </p:cBhvr>
                                      <p:to>
                                        <p:strVal val="visible"/>
                                      </p:to>
                                    </p:set>
                                    <p:animEffect transition="in" filter="wipe(down)">
                                      <p:cBhvr>
                                        <p:cTn id="547" dur="1000"/>
                                        <p:tgtEl>
                                          <p:spTgt spid="141"/>
                                        </p:tgtEl>
                                      </p:cBhvr>
                                    </p:animEffect>
                                  </p:childTnLst>
                                </p:cTn>
                              </p:par>
                            </p:childTnLst>
                          </p:cTn>
                        </p:par>
                        <p:par>
                          <p:cTn id="548" fill="hold">
                            <p:stCondLst>
                              <p:cond delay="133000"/>
                            </p:stCondLst>
                            <p:childTnLst>
                              <p:par>
                                <p:cTn id="549" presetID="22" presetClass="entr" presetSubtype="4" fill="hold" grpId="0" nodeType="afterEffect">
                                  <p:stCondLst>
                                    <p:cond delay="0"/>
                                  </p:stCondLst>
                                  <p:childTnLst>
                                    <p:set>
                                      <p:cBhvr>
                                        <p:cTn id="550" dur="1" fill="hold">
                                          <p:stCondLst>
                                            <p:cond delay="0"/>
                                          </p:stCondLst>
                                        </p:cTn>
                                        <p:tgtEl>
                                          <p:spTgt spid="142"/>
                                        </p:tgtEl>
                                        <p:attrNameLst>
                                          <p:attrName>style.visibility</p:attrName>
                                        </p:attrNameLst>
                                      </p:cBhvr>
                                      <p:to>
                                        <p:strVal val="visible"/>
                                      </p:to>
                                    </p:set>
                                    <p:animEffect transition="in" filter="wipe(down)">
                                      <p:cBhvr>
                                        <p:cTn id="551" dur="1000"/>
                                        <p:tgtEl>
                                          <p:spTgt spid="142"/>
                                        </p:tgtEl>
                                      </p:cBhvr>
                                    </p:animEffect>
                                  </p:childTnLst>
                                </p:cTn>
                              </p:par>
                            </p:childTnLst>
                          </p:cTn>
                        </p:par>
                        <p:par>
                          <p:cTn id="552" fill="hold">
                            <p:stCondLst>
                              <p:cond delay="134000"/>
                            </p:stCondLst>
                            <p:childTnLst>
                              <p:par>
                                <p:cTn id="553" presetID="22" presetClass="entr" presetSubtype="4" fill="hold" grpId="0" nodeType="afterEffect">
                                  <p:stCondLst>
                                    <p:cond delay="0"/>
                                  </p:stCondLst>
                                  <p:childTnLst>
                                    <p:set>
                                      <p:cBhvr>
                                        <p:cTn id="554" dur="1" fill="hold">
                                          <p:stCondLst>
                                            <p:cond delay="0"/>
                                          </p:stCondLst>
                                        </p:cTn>
                                        <p:tgtEl>
                                          <p:spTgt spid="143"/>
                                        </p:tgtEl>
                                        <p:attrNameLst>
                                          <p:attrName>style.visibility</p:attrName>
                                        </p:attrNameLst>
                                      </p:cBhvr>
                                      <p:to>
                                        <p:strVal val="visible"/>
                                      </p:to>
                                    </p:set>
                                    <p:animEffect transition="in" filter="wipe(down)">
                                      <p:cBhvr>
                                        <p:cTn id="555" dur="1000"/>
                                        <p:tgtEl>
                                          <p:spTgt spid="143"/>
                                        </p:tgtEl>
                                      </p:cBhvr>
                                    </p:animEffect>
                                  </p:childTnLst>
                                </p:cTn>
                              </p:par>
                            </p:childTnLst>
                          </p:cTn>
                        </p:par>
                        <p:par>
                          <p:cTn id="556" fill="hold">
                            <p:stCondLst>
                              <p:cond delay="135000"/>
                            </p:stCondLst>
                            <p:childTnLst>
                              <p:par>
                                <p:cTn id="557" presetID="22" presetClass="entr" presetSubtype="4" fill="hold" grpId="0" nodeType="afterEffect">
                                  <p:stCondLst>
                                    <p:cond delay="0"/>
                                  </p:stCondLst>
                                  <p:childTnLst>
                                    <p:set>
                                      <p:cBhvr>
                                        <p:cTn id="558" dur="1" fill="hold">
                                          <p:stCondLst>
                                            <p:cond delay="0"/>
                                          </p:stCondLst>
                                        </p:cTn>
                                        <p:tgtEl>
                                          <p:spTgt spid="144"/>
                                        </p:tgtEl>
                                        <p:attrNameLst>
                                          <p:attrName>style.visibility</p:attrName>
                                        </p:attrNameLst>
                                      </p:cBhvr>
                                      <p:to>
                                        <p:strVal val="visible"/>
                                      </p:to>
                                    </p:set>
                                    <p:animEffect transition="in" filter="wipe(down)">
                                      <p:cBhvr>
                                        <p:cTn id="559" dur="1000"/>
                                        <p:tgtEl>
                                          <p:spTgt spid="144"/>
                                        </p:tgtEl>
                                      </p:cBhvr>
                                    </p:animEffect>
                                  </p:childTnLst>
                                </p:cTn>
                              </p:par>
                            </p:childTnLst>
                          </p:cTn>
                        </p:par>
                        <p:par>
                          <p:cTn id="560" fill="hold">
                            <p:stCondLst>
                              <p:cond delay="136000"/>
                            </p:stCondLst>
                            <p:childTnLst>
                              <p:par>
                                <p:cTn id="561" presetID="22" presetClass="entr" presetSubtype="4" fill="hold" grpId="0" nodeType="afterEffect">
                                  <p:stCondLst>
                                    <p:cond delay="0"/>
                                  </p:stCondLst>
                                  <p:childTnLst>
                                    <p:set>
                                      <p:cBhvr>
                                        <p:cTn id="562" dur="1" fill="hold">
                                          <p:stCondLst>
                                            <p:cond delay="0"/>
                                          </p:stCondLst>
                                        </p:cTn>
                                        <p:tgtEl>
                                          <p:spTgt spid="145"/>
                                        </p:tgtEl>
                                        <p:attrNameLst>
                                          <p:attrName>style.visibility</p:attrName>
                                        </p:attrNameLst>
                                      </p:cBhvr>
                                      <p:to>
                                        <p:strVal val="visible"/>
                                      </p:to>
                                    </p:set>
                                    <p:animEffect transition="in" filter="wipe(down)">
                                      <p:cBhvr>
                                        <p:cTn id="563" dur="1000"/>
                                        <p:tgtEl>
                                          <p:spTgt spid="145"/>
                                        </p:tgtEl>
                                      </p:cBhvr>
                                    </p:animEffect>
                                  </p:childTnLst>
                                </p:cTn>
                              </p:par>
                            </p:childTnLst>
                          </p:cTn>
                        </p:par>
                        <p:par>
                          <p:cTn id="564" fill="hold">
                            <p:stCondLst>
                              <p:cond delay="137000"/>
                            </p:stCondLst>
                            <p:childTnLst>
                              <p:par>
                                <p:cTn id="565" presetID="22" presetClass="entr" presetSubtype="4" fill="hold" grpId="0" nodeType="afterEffect">
                                  <p:stCondLst>
                                    <p:cond delay="0"/>
                                  </p:stCondLst>
                                  <p:childTnLst>
                                    <p:set>
                                      <p:cBhvr>
                                        <p:cTn id="566" dur="1" fill="hold">
                                          <p:stCondLst>
                                            <p:cond delay="0"/>
                                          </p:stCondLst>
                                        </p:cTn>
                                        <p:tgtEl>
                                          <p:spTgt spid="146"/>
                                        </p:tgtEl>
                                        <p:attrNameLst>
                                          <p:attrName>style.visibility</p:attrName>
                                        </p:attrNameLst>
                                      </p:cBhvr>
                                      <p:to>
                                        <p:strVal val="visible"/>
                                      </p:to>
                                    </p:set>
                                    <p:animEffect transition="in" filter="wipe(down)">
                                      <p:cBhvr>
                                        <p:cTn id="567" dur="1000"/>
                                        <p:tgtEl>
                                          <p:spTgt spid="146"/>
                                        </p:tgtEl>
                                      </p:cBhvr>
                                    </p:animEffect>
                                  </p:childTnLst>
                                </p:cTn>
                              </p:par>
                            </p:childTnLst>
                          </p:cTn>
                        </p:par>
                        <p:par>
                          <p:cTn id="568" fill="hold">
                            <p:stCondLst>
                              <p:cond delay="138000"/>
                            </p:stCondLst>
                            <p:childTnLst>
                              <p:par>
                                <p:cTn id="569" presetID="22" presetClass="entr" presetSubtype="4" fill="hold" grpId="0" nodeType="afterEffect">
                                  <p:stCondLst>
                                    <p:cond delay="0"/>
                                  </p:stCondLst>
                                  <p:childTnLst>
                                    <p:set>
                                      <p:cBhvr>
                                        <p:cTn id="570" dur="1" fill="hold">
                                          <p:stCondLst>
                                            <p:cond delay="0"/>
                                          </p:stCondLst>
                                        </p:cTn>
                                        <p:tgtEl>
                                          <p:spTgt spid="147"/>
                                        </p:tgtEl>
                                        <p:attrNameLst>
                                          <p:attrName>style.visibility</p:attrName>
                                        </p:attrNameLst>
                                      </p:cBhvr>
                                      <p:to>
                                        <p:strVal val="visible"/>
                                      </p:to>
                                    </p:set>
                                    <p:animEffect transition="in" filter="wipe(down)">
                                      <p:cBhvr>
                                        <p:cTn id="571" dur="1000"/>
                                        <p:tgtEl>
                                          <p:spTgt spid="147"/>
                                        </p:tgtEl>
                                      </p:cBhvr>
                                    </p:animEffect>
                                  </p:childTnLst>
                                </p:cTn>
                              </p:par>
                            </p:childTnLst>
                          </p:cTn>
                        </p:par>
                        <p:par>
                          <p:cTn id="572" fill="hold">
                            <p:stCondLst>
                              <p:cond delay="139000"/>
                            </p:stCondLst>
                            <p:childTnLst>
                              <p:par>
                                <p:cTn id="573" presetID="22" presetClass="entr" presetSubtype="4" fill="hold" grpId="0" nodeType="afterEffect">
                                  <p:stCondLst>
                                    <p:cond delay="0"/>
                                  </p:stCondLst>
                                  <p:childTnLst>
                                    <p:set>
                                      <p:cBhvr>
                                        <p:cTn id="574" dur="1" fill="hold">
                                          <p:stCondLst>
                                            <p:cond delay="0"/>
                                          </p:stCondLst>
                                        </p:cTn>
                                        <p:tgtEl>
                                          <p:spTgt spid="148"/>
                                        </p:tgtEl>
                                        <p:attrNameLst>
                                          <p:attrName>style.visibility</p:attrName>
                                        </p:attrNameLst>
                                      </p:cBhvr>
                                      <p:to>
                                        <p:strVal val="visible"/>
                                      </p:to>
                                    </p:set>
                                    <p:animEffect transition="in" filter="wipe(down)">
                                      <p:cBhvr>
                                        <p:cTn id="575" dur="1000"/>
                                        <p:tgtEl>
                                          <p:spTgt spid="148"/>
                                        </p:tgtEl>
                                      </p:cBhvr>
                                    </p:animEffect>
                                  </p:childTnLst>
                                </p:cTn>
                              </p:par>
                            </p:childTnLst>
                          </p:cTn>
                        </p:par>
                        <p:par>
                          <p:cTn id="576" fill="hold">
                            <p:stCondLst>
                              <p:cond delay="140000"/>
                            </p:stCondLst>
                            <p:childTnLst>
                              <p:par>
                                <p:cTn id="577" presetID="22" presetClass="entr" presetSubtype="4" fill="hold" grpId="0" nodeType="afterEffect">
                                  <p:stCondLst>
                                    <p:cond delay="0"/>
                                  </p:stCondLst>
                                  <p:childTnLst>
                                    <p:set>
                                      <p:cBhvr>
                                        <p:cTn id="578" dur="1" fill="hold">
                                          <p:stCondLst>
                                            <p:cond delay="0"/>
                                          </p:stCondLst>
                                        </p:cTn>
                                        <p:tgtEl>
                                          <p:spTgt spid="149"/>
                                        </p:tgtEl>
                                        <p:attrNameLst>
                                          <p:attrName>style.visibility</p:attrName>
                                        </p:attrNameLst>
                                      </p:cBhvr>
                                      <p:to>
                                        <p:strVal val="visible"/>
                                      </p:to>
                                    </p:set>
                                    <p:animEffect transition="in" filter="wipe(down)">
                                      <p:cBhvr>
                                        <p:cTn id="579" dur="1000"/>
                                        <p:tgtEl>
                                          <p:spTgt spid="149"/>
                                        </p:tgtEl>
                                      </p:cBhvr>
                                    </p:animEffect>
                                  </p:childTnLst>
                                </p:cTn>
                              </p:par>
                            </p:childTnLst>
                          </p:cTn>
                        </p:par>
                        <p:par>
                          <p:cTn id="580" fill="hold">
                            <p:stCondLst>
                              <p:cond delay="141000"/>
                            </p:stCondLst>
                            <p:childTnLst>
                              <p:par>
                                <p:cTn id="581" presetID="22" presetClass="entr" presetSubtype="4" fill="hold" grpId="0" nodeType="afterEffect">
                                  <p:stCondLst>
                                    <p:cond delay="0"/>
                                  </p:stCondLst>
                                  <p:childTnLst>
                                    <p:set>
                                      <p:cBhvr>
                                        <p:cTn id="582" dur="1" fill="hold">
                                          <p:stCondLst>
                                            <p:cond delay="0"/>
                                          </p:stCondLst>
                                        </p:cTn>
                                        <p:tgtEl>
                                          <p:spTgt spid="150"/>
                                        </p:tgtEl>
                                        <p:attrNameLst>
                                          <p:attrName>style.visibility</p:attrName>
                                        </p:attrNameLst>
                                      </p:cBhvr>
                                      <p:to>
                                        <p:strVal val="visible"/>
                                      </p:to>
                                    </p:set>
                                    <p:animEffect transition="in" filter="wipe(down)">
                                      <p:cBhvr>
                                        <p:cTn id="583" dur="1000"/>
                                        <p:tgtEl>
                                          <p:spTgt spid="150"/>
                                        </p:tgtEl>
                                      </p:cBhvr>
                                    </p:animEffect>
                                  </p:childTnLst>
                                </p:cTn>
                              </p:par>
                            </p:childTnLst>
                          </p:cTn>
                        </p:par>
                        <p:par>
                          <p:cTn id="584" fill="hold">
                            <p:stCondLst>
                              <p:cond delay="142000"/>
                            </p:stCondLst>
                            <p:childTnLst>
                              <p:par>
                                <p:cTn id="585" presetID="22" presetClass="entr" presetSubtype="4" fill="hold" grpId="0" nodeType="afterEffect">
                                  <p:stCondLst>
                                    <p:cond delay="0"/>
                                  </p:stCondLst>
                                  <p:childTnLst>
                                    <p:set>
                                      <p:cBhvr>
                                        <p:cTn id="586" dur="1" fill="hold">
                                          <p:stCondLst>
                                            <p:cond delay="0"/>
                                          </p:stCondLst>
                                        </p:cTn>
                                        <p:tgtEl>
                                          <p:spTgt spid="151"/>
                                        </p:tgtEl>
                                        <p:attrNameLst>
                                          <p:attrName>style.visibility</p:attrName>
                                        </p:attrNameLst>
                                      </p:cBhvr>
                                      <p:to>
                                        <p:strVal val="visible"/>
                                      </p:to>
                                    </p:set>
                                    <p:animEffect transition="in" filter="wipe(down)">
                                      <p:cBhvr>
                                        <p:cTn id="587" dur="1000"/>
                                        <p:tgtEl>
                                          <p:spTgt spid="151"/>
                                        </p:tgtEl>
                                      </p:cBhvr>
                                    </p:animEffect>
                                  </p:childTnLst>
                                </p:cTn>
                              </p:par>
                            </p:childTnLst>
                          </p:cTn>
                        </p:par>
                        <p:par>
                          <p:cTn id="588" fill="hold">
                            <p:stCondLst>
                              <p:cond delay="143000"/>
                            </p:stCondLst>
                            <p:childTnLst>
                              <p:par>
                                <p:cTn id="589" presetID="22" presetClass="entr" presetSubtype="4" fill="hold" grpId="0" nodeType="afterEffect">
                                  <p:stCondLst>
                                    <p:cond delay="0"/>
                                  </p:stCondLst>
                                  <p:childTnLst>
                                    <p:set>
                                      <p:cBhvr>
                                        <p:cTn id="590" dur="1" fill="hold">
                                          <p:stCondLst>
                                            <p:cond delay="0"/>
                                          </p:stCondLst>
                                        </p:cTn>
                                        <p:tgtEl>
                                          <p:spTgt spid="152"/>
                                        </p:tgtEl>
                                        <p:attrNameLst>
                                          <p:attrName>style.visibility</p:attrName>
                                        </p:attrNameLst>
                                      </p:cBhvr>
                                      <p:to>
                                        <p:strVal val="visible"/>
                                      </p:to>
                                    </p:set>
                                    <p:animEffect transition="in" filter="wipe(down)">
                                      <p:cBhvr>
                                        <p:cTn id="591" dur="1000"/>
                                        <p:tgtEl>
                                          <p:spTgt spid="152"/>
                                        </p:tgtEl>
                                      </p:cBhvr>
                                    </p:animEffect>
                                  </p:childTnLst>
                                </p:cTn>
                              </p:par>
                            </p:childTnLst>
                          </p:cTn>
                        </p:par>
                        <p:par>
                          <p:cTn id="592" fill="hold">
                            <p:stCondLst>
                              <p:cond delay="144000"/>
                            </p:stCondLst>
                            <p:childTnLst>
                              <p:par>
                                <p:cTn id="593" presetID="22" presetClass="entr" presetSubtype="4" fill="hold" grpId="0" nodeType="afterEffect">
                                  <p:stCondLst>
                                    <p:cond delay="0"/>
                                  </p:stCondLst>
                                  <p:childTnLst>
                                    <p:set>
                                      <p:cBhvr>
                                        <p:cTn id="594" dur="1" fill="hold">
                                          <p:stCondLst>
                                            <p:cond delay="0"/>
                                          </p:stCondLst>
                                        </p:cTn>
                                        <p:tgtEl>
                                          <p:spTgt spid="153"/>
                                        </p:tgtEl>
                                        <p:attrNameLst>
                                          <p:attrName>style.visibility</p:attrName>
                                        </p:attrNameLst>
                                      </p:cBhvr>
                                      <p:to>
                                        <p:strVal val="visible"/>
                                      </p:to>
                                    </p:set>
                                    <p:animEffect transition="in" filter="wipe(down)">
                                      <p:cBhvr>
                                        <p:cTn id="595" dur="1000"/>
                                        <p:tgtEl>
                                          <p:spTgt spid="153"/>
                                        </p:tgtEl>
                                      </p:cBhvr>
                                    </p:animEffect>
                                  </p:childTnLst>
                                </p:cTn>
                              </p:par>
                            </p:childTnLst>
                          </p:cTn>
                        </p:par>
                        <p:par>
                          <p:cTn id="596" fill="hold">
                            <p:stCondLst>
                              <p:cond delay="145000"/>
                            </p:stCondLst>
                            <p:childTnLst>
                              <p:par>
                                <p:cTn id="597" presetID="22" presetClass="entr" presetSubtype="4" fill="hold" grpId="0" nodeType="afterEffect">
                                  <p:stCondLst>
                                    <p:cond delay="0"/>
                                  </p:stCondLst>
                                  <p:childTnLst>
                                    <p:set>
                                      <p:cBhvr>
                                        <p:cTn id="598" dur="1" fill="hold">
                                          <p:stCondLst>
                                            <p:cond delay="0"/>
                                          </p:stCondLst>
                                        </p:cTn>
                                        <p:tgtEl>
                                          <p:spTgt spid="154"/>
                                        </p:tgtEl>
                                        <p:attrNameLst>
                                          <p:attrName>style.visibility</p:attrName>
                                        </p:attrNameLst>
                                      </p:cBhvr>
                                      <p:to>
                                        <p:strVal val="visible"/>
                                      </p:to>
                                    </p:set>
                                    <p:animEffect transition="in" filter="wipe(down)">
                                      <p:cBhvr>
                                        <p:cTn id="599" dur="1000"/>
                                        <p:tgtEl>
                                          <p:spTgt spid="154"/>
                                        </p:tgtEl>
                                      </p:cBhvr>
                                    </p:animEffect>
                                  </p:childTnLst>
                                </p:cTn>
                              </p:par>
                            </p:childTnLst>
                          </p:cTn>
                        </p:par>
                        <p:par>
                          <p:cTn id="600" fill="hold">
                            <p:stCondLst>
                              <p:cond delay="146000"/>
                            </p:stCondLst>
                            <p:childTnLst>
                              <p:par>
                                <p:cTn id="601" presetID="22" presetClass="entr" presetSubtype="4" fill="hold" grpId="0" nodeType="afterEffect">
                                  <p:stCondLst>
                                    <p:cond delay="0"/>
                                  </p:stCondLst>
                                  <p:childTnLst>
                                    <p:set>
                                      <p:cBhvr>
                                        <p:cTn id="602" dur="1" fill="hold">
                                          <p:stCondLst>
                                            <p:cond delay="0"/>
                                          </p:stCondLst>
                                        </p:cTn>
                                        <p:tgtEl>
                                          <p:spTgt spid="155"/>
                                        </p:tgtEl>
                                        <p:attrNameLst>
                                          <p:attrName>style.visibility</p:attrName>
                                        </p:attrNameLst>
                                      </p:cBhvr>
                                      <p:to>
                                        <p:strVal val="visible"/>
                                      </p:to>
                                    </p:set>
                                    <p:animEffect transition="in" filter="wipe(down)">
                                      <p:cBhvr>
                                        <p:cTn id="603" dur="1000"/>
                                        <p:tgtEl>
                                          <p:spTgt spid="155"/>
                                        </p:tgtEl>
                                      </p:cBhvr>
                                    </p:animEffect>
                                  </p:childTnLst>
                                </p:cTn>
                              </p:par>
                            </p:childTnLst>
                          </p:cTn>
                        </p:par>
                        <p:par>
                          <p:cTn id="604" fill="hold">
                            <p:stCondLst>
                              <p:cond delay="147000"/>
                            </p:stCondLst>
                            <p:childTnLst>
                              <p:par>
                                <p:cTn id="605" presetID="22" presetClass="entr" presetSubtype="4" fill="hold" grpId="0" nodeType="afterEffect">
                                  <p:stCondLst>
                                    <p:cond delay="0"/>
                                  </p:stCondLst>
                                  <p:childTnLst>
                                    <p:set>
                                      <p:cBhvr>
                                        <p:cTn id="606" dur="1" fill="hold">
                                          <p:stCondLst>
                                            <p:cond delay="0"/>
                                          </p:stCondLst>
                                        </p:cTn>
                                        <p:tgtEl>
                                          <p:spTgt spid="156"/>
                                        </p:tgtEl>
                                        <p:attrNameLst>
                                          <p:attrName>style.visibility</p:attrName>
                                        </p:attrNameLst>
                                      </p:cBhvr>
                                      <p:to>
                                        <p:strVal val="visible"/>
                                      </p:to>
                                    </p:set>
                                    <p:animEffect transition="in" filter="wipe(down)">
                                      <p:cBhvr>
                                        <p:cTn id="607" dur="1000"/>
                                        <p:tgtEl>
                                          <p:spTgt spid="156"/>
                                        </p:tgtEl>
                                      </p:cBhvr>
                                    </p:animEffect>
                                  </p:childTnLst>
                                </p:cTn>
                              </p:par>
                            </p:childTnLst>
                          </p:cTn>
                        </p:par>
                        <p:par>
                          <p:cTn id="608" fill="hold">
                            <p:stCondLst>
                              <p:cond delay="148000"/>
                            </p:stCondLst>
                            <p:childTnLst>
                              <p:par>
                                <p:cTn id="609" presetID="22" presetClass="entr" presetSubtype="4" fill="hold" grpId="0" nodeType="afterEffect">
                                  <p:stCondLst>
                                    <p:cond delay="0"/>
                                  </p:stCondLst>
                                  <p:childTnLst>
                                    <p:set>
                                      <p:cBhvr>
                                        <p:cTn id="610" dur="1" fill="hold">
                                          <p:stCondLst>
                                            <p:cond delay="0"/>
                                          </p:stCondLst>
                                        </p:cTn>
                                        <p:tgtEl>
                                          <p:spTgt spid="157"/>
                                        </p:tgtEl>
                                        <p:attrNameLst>
                                          <p:attrName>style.visibility</p:attrName>
                                        </p:attrNameLst>
                                      </p:cBhvr>
                                      <p:to>
                                        <p:strVal val="visible"/>
                                      </p:to>
                                    </p:set>
                                    <p:animEffect transition="in" filter="wipe(down)">
                                      <p:cBhvr>
                                        <p:cTn id="611" dur="1000"/>
                                        <p:tgtEl>
                                          <p:spTgt spid="157"/>
                                        </p:tgtEl>
                                      </p:cBhvr>
                                    </p:animEffect>
                                  </p:childTnLst>
                                </p:cTn>
                              </p:par>
                            </p:childTnLst>
                          </p:cTn>
                        </p:par>
                        <p:par>
                          <p:cTn id="612" fill="hold">
                            <p:stCondLst>
                              <p:cond delay="149000"/>
                            </p:stCondLst>
                            <p:childTnLst>
                              <p:par>
                                <p:cTn id="613" presetID="22" presetClass="entr" presetSubtype="4" fill="hold" grpId="0" nodeType="afterEffect">
                                  <p:stCondLst>
                                    <p:cond delay="0"/>
                                  </p:stCondLst>
                                  <p:childTnLst>
                                    <p:set>
                                      <p:cBhvr>
                                        <p:cTn id="614" dur="1" fill="hold">
                                          <p:stCondLst>
                                            <p:cond delay="0"/>
                                          </p:stCondLst>
                                        </p:cTn>
                                        <p:tgtEl>
                                          <p:spTgt spid="158"/>
                                        </p:tgtEl>
                                        <p:attrNameLst>
                                          <p:attrName>style.visibility</p:attrName>
                                        </p:attrNameLst>
                                      </p:cBhvr>
                                      <p:to>
                                        <p:strVal val="visible"/>
                                      </p:to>
                                    </p:set>
                                    <p:animEffect transition="in" filter="wipe(down)">
                                      <p:cBhvr>
                                        <p:cTn id="615" dur="1000"/>
                                        <p:tgtEl>
                                          <p:spTgt spid="158"/>
                                        </p:tgtEl>
                                      </p:cBhvr>
                                    </p:animEffect>
                                  </p:childTnLst>
                                </p:cTn>
                              </p:par>
                            </p:childTnLst>
                          </p:cTn>
                        </p:par>
                        <p:par>
                          <p:cTn id="616" fill="hold">
                            <p:stCondLst>
                              <p:cond delay="150000"/>
                            </p:stCondLst>
                            <p:childTnLst>
                              <p:par>
                                <p:cTn id="617" presetID="22" presetClass="entr" presetSubtype="4" fill="hold" grpId="0" nodeType="afterEffect">
                                  <p:stCondLst>
                                    <p:cond delay="0"/>
                                  </p:stCondLst>
                                  <p:childTnLst>
                                    <p:set>
                                      <p:cBhvr>
                                        <p:cTn id="618" dur="1" fill="hold">
                                          <p:stCondLst>
                                            <p:cond delay="0"/>
                                          </p:stCondLst>
                                        </p:cTn>
                                        <p:tgtEl>
                                          <p:spTgt spid="159"/>
                                        </p:tgtEl>
                                        <p:attrNameLst>
                                          <p:attrName>style.visibility</p:attrName>
                                        </p:attrNameLst>
                                      </p:cBhvr>
                                      <p:to>
                                        <p:strVal val="visible"/>
                                      </p:to>
                                    </p:set>
                                    <p:animEffect transition="in" filter="wipe(down)">
                                      <p:cBhvr>
                                        <p:cTn id="619" dur="1000"/>
                                        <p:tgtEl>
                                          <p:spTgt spid="159"/>
                                        </p:tgtEl>
                                      </p:cBhvr>
                                    </p:animEffect>
                                  </p:childTnLst>
                                </p:cTn>
                              </p:par>
                            </p:childTnLst>
                          </p:cTn>
                        </p:par>
                        <p:par>
                          <p:cTn id="620" fill="hold">
                            <p:stCondLst>
                              <p:cond delay="151000"/>
                            </p:stCondLst>
                            <p:childTnLst>
                              <p:par>
                                <p:cTn id="621" presetID="22" presetClass="entr" presetSubtype="4" fill="hold" grpId="0" nodeType="afterEffect">
                                  <p:stCondLst>
                                    <p:cond delay="0"/>
                                  </p:stCondLst>
                                  <p:childTnLst>
                                    <p:set>
                                      <p:cBhvr>
                                        <p:cTn id="622" dur="1" fill="hold">
                                          <p:stCondLst>
                                            <p:cond delay="0"/>
                                          </p:stCondLst>
                                        </p:cTn>
                                        <p:tgtEl>
                                          <p:spTgt spid="160"/>
                                        </p:tgtEl>
                                        <p:attrNameLst>
                                          <p:attrName>style.visibility</p:attrName>
                                        </p:attrNameLst>
                                      </p:cBhvr>
                                      <p:to>
                                        <p:strVal val="visible"/>
                                      </p:to>
                                    </p:set>
                                    <p:animEffect transition="in" filter="wipe(down)">
                                      <p:cBhvr>
                                        <p:cTn id="623" dur="1000"/>
                                        <p:tgtEl>
                                          <p:spTgt spid="160"/>
                                        </p:tgtEl>
                                      </p:cBhvr>
                                    </p:animEffect>
                                  </p:childTnLst>
                                </p:cTn>
                              </p:par>
                            </p:childTnLst>
                          </p:cTn>
                        </p:par>
                        <p:par>
                          <p:cTn id="624" fill="hold">
                            <p:stCondLst>
                              <p:cond delay="152000"/>
                            </p:stCondLst>
                            <p:childTnLst>
                              <p:par>
                                <p:cTn id="625" presetID="22" presetClass="entr" presetSubtype="4" fill="hold" grpId="0" nodeType="afterEffect">
                                  <p:stCondLst>
                                    <p:cond delay="0"/>
                                  </p:stCondLst>
                                  <p:childTnLst>
                                    <p:set>
                                      <p:cBhvr>
                                        <p:cTn id="626" dur="1" fill="hold">
                                          <p:stCondLst>
                                            <p:cond delay="0"/>
                                          </p:stCondLst>
                                        </p:cTn>
                                        <p:tgtEl>
                                          <p:spTgt spid="161"/>
                                        </p:tgtEl>
                                        <p:attrNameLst>
                                          <p:attrName>style.visibility</p:attrName>
                                        </p:attrNameLst>
                                      </p:cBhvr>
                                      <p:to>
                                        <p:strVal val="visible"/>
                                      </p:to>
                                    </p:set>
                                    <p:animEffect transition="in" filter="wipe(down)">
                                      <p:cBhvr>
                                        <p:cTn id="627" dur="1000"/>
                                        <p:tgtEl>
                                          <p:spTgt spid="161"/>
                                        </p:tgtEl>
                                      </p:cBhvr>
                                    </p:animEffect>
                                  </p:childTnLst>
                                </p:cTn>
                              </p:par>
                            </p:childTnLst>
                          </p:cTn>
                        </p:par>
                        <p:par>
                          <p:cTn id="628" fill="hold">
                            <p:stCondLst>
                              <p:cond delay="153000"/>
                            </p:stCondLst>
                            <p:childTnLst>
                              <p:par>
                                <p:cTn id="629" presetID="22" presetClass="entr" presetSubtype="4" fill="hold" grpId="0" nodeType="afterEffect">
                                  <p:stCondLst>
                                    <p:cond delay="0"/>
                                  </p:stCondLst>
                                  <p:childTnLst>
                                    <p:set>
                                      <p:cBhvr>
                                        <p:cTn id="630" dur="1" fill="hold">
                                          <p:stCondLst>
                                            <p:cond delay="0"/>
                                          </p:stCondLst>
                                        </p:cTn>
                                        <p:tgtEl>
                                          <p:spTgt spid="162"/>
                                        </p:tgtEl>
                                        <p:attrNameLst>
                                          <p:attrName>style.visibility</p:attrName>
                                        </p:attrNameLst>
                                      </p:cBhvr>
                                      <p:to>
                                        <p:strVal val="visible"/>
                                      </p:to>
                                    </p:set>
                                    <p:animEffect transition="in" filter="wipe(down)">
                                      <p:cBhvr>
                                        <p:cTn id="631" dur="1000"/>
                                        <p:tgtEl>
                                          <p:spTgt spid="162"/>
                                        </p:tgtEl>
                                      </p:cBhvr>
                                    </p:animEffect>
                                  </p:childTnLst>
                                </p:cTn>
                              </p:par>
                            </p:childTnLst>
                          </p:cTn>
                        </p:par>
                        <p:par>
                          <p:cTn id="632" fill="hold">
                            <p:stCondLst>
                              <p:cond delay="154000"/>
                            </p:stCondLst>
                            <p:childTnLst>
                              <p:par>
                                <p:cTn id="633" presetID="22" presetClass="entr" presetSubtype="4" fill="hold" grpId="0" nodeType="afterEffect">
                                  <p:stCondLst>
                                    <p:cond delay="0"/>
                                  </p:stCondLst>
                                  <p:childTnLst>
                                    <p:set>
                                      <p:cBhvr>
                                        <p:cTn id="634" dur="1" fill="hold">
                                          <p:stCondLst>
                                            <p:cond delay="0"/>
                                          </p:stCondLst>
                                        </p:cTn>
                                        <p:tgtEl>
                                          <p:spTgt spid="163"/>
                                        </p:tgtEl>
                                        <p:attrNameLst>
                                          <p:attrName>style.visibility</p:attrName>
                                        </p:attrNameLst>
                                      </p:cBhvr>
                                      <p:to>
                                        <p:strVal val="visible"/>
                                      </p:to>
                                    </p:set>
                                    <p:animEffect transition="in" filter="wipe(down)">
                                      <p:cBhvr>
                                        <p:cTn id="635" dur="1000"/>
                                        <p:tgtEl>
                                          <p:spTgt spid="163"/>
                                        </p:tgtEl>
                                      </p:cBhvr>
                                    </p:animEffect>
                                  </p:childTnLst>
                                </p:cTn>
                              </p:par>
                            </p:childTnLst>
                          </p:cTn>
                        </p:par>
                        <p:par>
                          <p:cTn id="636" fill="hold">
                            <p:stCondLst>
                              <p:cond delay="155000"/>
                            </p:stCondLst>
                            <p:childTnLst>
                              <p:par>
                                <p:cTn id="637" presetID="22" presetClass="entr" presetSubtype="4" fill="hold" grpId="0" nodeType="afterEffect">
                                  <p:stCondLst>
                                    <p:cond delay="0"/>
                                  </p:stCondLst>
                                  <p:childTnLst>
                                    <p:set>
                                      <p:cBhvr>
                                        <p:cTn id="638" dur="1" fill="hold">
                                          <p:stCondLst>
                                            <p:cond delay="0"/>
                                          </p:stCondLst>
                                        </p:cTn>
                                        <p:tgtEl>
                                          <p:spTgt spid="164"/>
                                        </p:tgtEl>
                                        <p:attrNameLst>
                                          <p:attrName>style.visibility</p:attrName>
                                        </p:attrNameLst>
                                      </p:cBhvr>
                                      <p:to>
                                        <p:strVal val="visible"/>
                                      </p:to>
                                    </p:set>
                                    <p:animEffect transition="in" filter="wipe(down)">
                                      <p:cBhvr>
                                        <p:cTn id="639" dur="1000"/>
                                        <p:tgtEl>
                                          <p:spTgt spid="164"/>
                                        </p:tgtEl>
                                      </p:cBhvr>
                                    </p:animEffect>
                                  </p:childTnLst>
                                </p:cTn>
                              </p:par>
                            </p:childTnLst>
                          </p:cTn>
                        </p:par>
                        <p:par>
                          <p:cTn id="640" fill="hold">
                            <p:stCondLst>
                              <p:cond delay="156000"/>
                            </p:stCondLst>
                            <p:childTnLst>
                              <p:par>
                                <p:cTn id="641" presetID="22" presetClass="entr" presetSubtype="4" fill="hold" grpId="0" nodeType="afterEffect">
                                  <p:stCondLst>
                                    <p:cond delay="0"/>
                                  </p:stCondLst>
                                  <p:childTnLst>
                                    <p:set>
                                      <p:cBhvr>
                                        <p:cTn id="642" dur="1" fill="hold">
                                          <p:stCondLst>
                                            <p:cond delay="0"/>
                                          </p:stCondLst>
                                        </p:cTn>
                                        <p:tgtEl>
                                          <p:spTgt spid="165"/>
                                        </p:tgtEl>
                                        <p:attrNameLst>
                                          <p:attrName>style.visibility</p:attrName>
                                        </p:attrNameLst>
                                      </p:cBhvr>
                                      <p:to>
                                        <p:strVal val="visible"/>
                                      </p:to>
                                    </p:set>
                                    <p:animEffect transition="in" filter="wipe(down)">
                                      <p:cBhvr>
                                        <p:cTn id="643" dur="1000"/>
                                        <p:tgtEl>
                                          <p:spTgt spid="165"/>
                                        </p:tgtEl>
                                      </p:cBhvr>
                                    </p:animEffect>
                                  </p:childTnLst>
                                </p:cTn>
                              </p:par>
                            </p:childTnLst>
                          </p:cTn>
                        </p:par>
                        <p:par>
                          <p:cTn id="644" fill="hold">
                            <p:stCondLst>
                              <p:cond delay="157000"/>
                            </p:stCondLst>
                            <p:childTnLst>
                              <p:par>
                                <p:cTn id="645" presetID="22" presetClass="entr" presetSubtype="4" fill="hold" grpId="0" nodeType="afterEffect">
                                  <p:stCondLst>
                                    <p:cond delay="0"/>
                                  </p:stCondLst>
                                  <p:childTnLst>
                                    <p:set>
                                      <p:cBhvr>
                                        <p:cTn id="646" dur="1" fill="hold">
                                          <p:stCondLst>
                                            <p:cond delay="0"/>
                                          </p:stCondLst>
                                        </p:cTn>
                                        <p:tgtEl>
                                          <p:spTgt spid="166"/>
                                        </p:tgtEl>
                                        <p:attrNameLst>
                                          <p:attrName>style.visibility</p:attrName>
                                        </p:attrNameLst>
                                      </p:cBhvr>
                                      <p:to>
                                        <p:strVal val="visible"/>
                                      </p:to>
                                    </p:set>
                                    <p:animEffect transition="in" filter="wipe(down)">
                                      <p:cBhvr>
                                        <p:cTn id="647" dur="1000"/>
                                        <p:tgtEl>
                                          <p:spTgt spid="166"/>
                                        </p:tgtEl>
                                      </p:cBhvr>
                                    </p:animEffect>
                                  </p:childTnLst>
                                </p:cTn>
                              </p:par>
                            </p:childTnLst>
                          </p:cTn>
                        </p:par>
                        <p:par>
                          <p:cTn id="648" fill="hold">
                            <p:stCondLst>
                              <p:cond delay="158000"/>
                            </p:stCondLst>
                            <p:childTnLst>
                              <p:par>
                                <p:cTn id="649" presetID="22" presetClass="entr" presetSubtype="4" fill="hold" grpId="0" nodeType="afterEffect">
                                  <p:stCondLst>
                                    <p:cond delay="0"/>
                                  </p:stCondLst>
                                  <p:childTnLst>
                                    <p:set>
                                      <p:cBhvr>
                                        <p:cTn id="650" dur="1" fill="hold">
                                          <p:stCondLst>
                                            <p:cond delay="0"/>
                                          </p:stCondLst>
                                        </p:cTn>
                                        <p:tgtEl>
                                          <p:spTgt spid="167"/>
                                        </p:tgtEl>
                                        <p:attrNameLst>
                                          <p:attrName>style.visibility</p:attrName>
                                        </p:attrNameLst>
                                      </p:cBhvr>
                                      <p:to>
                                        <p:strVal val="visible"/>
                                      </p:to>
                                    </p:set>
                                    <p:animEffect transition="in" filter="wipe(down)">
                                      <p:cBhvr>
                                        <p:cTn id="651" dur="1000"/>
                                        <p:tgtEl>
                                          <p:spTgt spid="167"/>
                                        </p:tgtEl>
                                      </p:cBhvr>
                                    </p:animEffect>
                                  </p:childTnLst>
                                </p:cTn>
                              </p:par>
                            </p:childTnLst>
                          </p:cTn>
                        </p:par>
                        <p:par>
                          <p:cTn id="652" fill="hold">
                            <p:stCondLst>
                              <p:cond delay="159000"/>
                            </p:stCondLst>
                            <p:childTnLst>
                              <p:par>
                                <p:cTn id="653" presetID="22" presetClass="entr" presetSubtype="4" fill="hold" grpId="0" nodeType="afterEffect">
                                  <p:stCondLst>
                                    <p:cond delay="0"/>
                                  </p:stCondLst>
                                  <p:childTnLst>
                                    <p:set>
                                      <p:cBhvr>
                                        <p:cTn id="654" dur="1" fill="hold">
                                          <p:stCondLst>
                                            <p:cond delay="0"/>
                                          </p:stCondLst>
                                        </p:cTn>
                                        <p:tgtEl>
                                          <p:spTgt spid="168"/>
                                        </p:tgtEl>
                                        <p:attrNameLst>
                                          <p:attrName>style.visibility</p:attrName>
                                        </p:attrNameLst>
                                      </p:cBhvr>
                                      <p:to>
                                        <p:strVal val="visible"/>
                                      </p:to>
                                    </p:set>
                                    <p:animEffect transition="in" filter="wipe(down)">
                                      <p:cBhvr>
                                        <p:cTn id="655" dur="1000"/>
                                        <p:tgtEl>
                                          <p:spTgt spid="168"/>
                                        </p:tgtEl>
                                      </p:cBhvr>
                                    </p:animEffect>
                                  </p:childTnLst>
                                </p:cTn>
                              </p:par>
                            </p:childTnLst>
                          </p:cTn>
                        </p:par>
                        <p:par>
                          <p:cTn id="656" fill="hold">
                            <p:stCondLst>
                              <p:cond delay="160000"/>
                            </p:stCondLst>
                            <p:childTnLst>
                              <p:par>
                                <p:cTn id="657" presetID="22" presetClass="entr" presetSubtype="4" fill="hold" grpId="0" nodeType="afterEffect">
                                  <p:stCondLst>
                                    <p:cond delay="0"/>
                                  </p:stCondLst>
                                  <p:childTnLst>
                                    <p:set>
                                      <p:cBhvr>
                                        <p:cTn id="658" dur="1" fill="hold">
                                          <p:stCondLst>
                                            <p:cond delay="0"/>
                                          </p:stCondLst>
                                        </p:cTn>
                                        <p:tgtEl>
                                          <p:spTgt spid="169"/>
                                        </p:tgtEl>
                                        <p:attrNameLst>
                                          <p:attrName>style.visibility</p:attrName>
                                        </p:attrNameLst>
                                      </p:cBhvr>
                                      <p:to>
                                        <p:strVal val="visible"/>
                                      </p:to>
                                    </p:set>
                                    <p:animEffect transition="in" filter="wipe(down)">
                                      <p:cBhvr>
                                        <p:cTn id="659" dur="1000"/>
                                        <p:tgtEl>
                                          <p:spTgt spid="169"/>
                                        </p:tgtEl>
                                      </p:cBhvr>
                                    </p:animEffect>
                                  </p:childTnLst>
                                </p:cTn>
                              </p:par>
                            </p:childTnLst>
                          </p:cTn>
                        </p:par>
                        <p:par>
                          <p:cTn id="660" fill="hold">
                            <p:stCondLst>
                              <p:cond delay="161000"/>
                            </p:stCondLst>
                            <p:childTnLst>
                              <p:par>
                                <p:cTn id="661" presetID="22" presetClass="entr" presetSubtype="4" fill="hold" grpId="0" nodeType="afterEffect">
                                  <p:stCondLst>
                                    <p:cond delay="0"/>
                                  </p:stCondLst>
                                  <p:childTnLst>
                                    <p:set>
                                      <p:cBhvr>
                                        <p:cTn id="662" dur="1" fill="hold">
                                          <p:stCondLst>
                                            <p:cond delay="0"/>
                                          </p:stCondLst>
                                        </p:cTn>
                                        <p:tgtEl>
                                          <p:spTgt spid="170"/>
                                        </p:tgtEl>
                                        <p:attrNameLst>
                                          <p:attrName>style.visibility</p:attrName>
                                        </p:attrNameLst>
                                      </p:cBhvr>
                                      <p:to>
                                        <p:strVal val="visible"/>
                                      </p:to>
                                    </p:set>
                                    <p:animEffect transition="in" filter="wipe(down)">
                                      <p:cBhvr>
                                        <p:cTn id="663" dur="1000"/>
                                        <p:tgtEl>
                                          <p:spTgt spid="170"/>
                                        </p:tgtEl>
                                      </p:cBhvr>
                                    </p:animEffect>
                                  </p:childTnLst>
                                </p:cTn>
                              </p:par>
                            </p:childTnLst>
                          </p:cTn>
                        </p:par>
                        <p:par>
                          <p:cTn id="664" fill="hold">
                            <p:stCondLst>
                              <p:cond delay="162000"/>
                            </p:stCondLst>
                            <p:childTnLst>
                              <p:par>
                                <p:cTn id="665" presetID="22" presetClass="entr" presetSubtype="4" fill="hold" grpId="0" nodeType="afterEffect">
                                  <p:stCondLst>
                                    <p:cond delay="0"/>
                                  </p:stCondLst>
                                  <p:childTnLst>
                                    <p:set>
                                      <p:cBhvr>
                                        <p:cTn id="666" dur="1" fill="hold">
                                          <p:stCondLst>
                                            <p:cond delay="0"/>
                                          </p:stCondLst>
                                        </p:cTn>
                                        <p:tgtEl>
                                          <p:spTgt spid="171"/>
                                        </p:tgtEl>
                                        <p:attrNameLst>
                                          <p:attrName>style.visibility</p:attrName>
                                        </p:attrNameLst>
                                      </p:cBhvr>
                                      <p:to>
                                        <p:strVal val="visible"/>
                                      </p:to>
                                    </p:set>
                                    <p:animEffect transition="in" filter="wipe(down)">
                                      <p:cBhvr>
                                        <p:cTn id="667" dur="1000"/>
                                        <p:tgtEl>
                                          <p:spTgt spid="171"/>
                                        </p:tgtEl>
                                      </p:cBhvr>
                                    </p:animEffect>
                                  </p:childTnLst>
                                </p:cTn>
                              </p:par>
                            </p:childTnLst>
                          </p:cTn>
                        </p:par>
                        <p:par>
                          <p:cTn id="668" fill="hold">
                            <p:stCondLst>
                              <p:cond delay="163000"/>
                            </p:stCondLst>
                            <p:childTnLst>
                              <p:par>
                                <p:cTn id="669" presetID="22" presetClass="entr" presetSubtype="4" fill="hold" grpId="0" nodeType="afterEffect">
                                  <p:stCondLst>
                                    <p:cond delay="0"/>
                                  </p:stCondLst>
                                  <p:childTnLst>
                                    <p:set>
                                      <p:cBhvr>
                                        <p:cTn id="670" dur="1" fill="hold">
                                          <p:stCondLst>
                                            <p:cond delay="0"/>
                                          </p:stCondLst>
                                        </p:cTn>
                                        <p:tgtEl>
                                          <p:spTgt spid="172"/>
                                        </p:tgtEl>
                                        <p:attrNameLst>
                                          <p:attrName>style.visibility</p:attrName>
                                        </p:attrNameLst>
                                      </p:cBhvr>
                                      <p:to>
                                        <p:strVal val="visible"/>
                                      </p:to>
                                    </p:set>
                                    <p:animEffect transition="in" filter="wipe(down)">
                                      <p:cBhvr>
                                        <p:cTn id="671" dur="1000"/>
                                        <p:tgtEl>
                                          <p:spTgt spid="172"/>
                                        </p:tgtEl>
                                      </p:cBhvr>
                                    </p:animEffect>
                                  </p:childTnLst>
                                </p:cTn>
                              </p:par>
                            </p:childTnLst>
                          </p:cTn>
                        </p:par>
                        <p:par>
                          <p:cTn id="672" fill="hold">
                            <p:stCondLst>
                              <p:cond delay="164000"/>
                            </p:stCondLst>
                            <p:childTnLst>
                              <p:par>
                                <p:cTn id="673" presetID="22" presetClass="entr" presetSubtype="4" fill="hold" grpId="0" nodeType="afterEffect">
                                  <p:stCondLst>
                                    <p:cond delay="0"/>
                                  </p:stCondLst>
                                  <p:childTnLst>
                                    <p:set>
                                      <p:cBhvr>
                                        <p:cTn id="674" dur="1" fill="hold">
                                          <p:stCondLst>
                                            <p:cond delay="0"/>
                                          </p:stCondLst>
                                        </p:cTn>
                                        <p:tgtEl>
                                          <p:spTgt spid="173"/>
                                        </p:tgtEl>
                                        <p:attrNameLst>
                                          <p:attrName>style.visibility</p:attrName>
                                        </p:attrNameLst>
                                      </p:cBhvr>
                                      <p:to>
                                        <p:strVal val="visible"/>
                                      </p:to>
                                    </p:set>
                                    <p:animEffect transition="in" filter="wipe(down)">
                                      <p:cBhvr>
                                        <p:cTn id="675" dur="1000"/>
                                        <p:tgtEl>
                                          <p:spTgt spid="173"/>
                                        </p:tgtEl>
                                      </p:cBhvr>
                                    </p:animEffect>
                                  </p:childTnLst>
                                </p:cTn>
                              </p:par>
                            </p:childTnLst>
                          </p:cTn>
                        </p:par>
                        <p:par>
                          <p:cTn id="676" fill="hold">
                            <p:stCondLst>
                              <p:cond delay="165000"/>
                            </p:stCondLst>
                            <p:childTnLst>
                              <p:par>
                                <p:cTn id="677" presetID="22" presetClass="entr" presetSubtype="4" fill="hold" grpId="0" nodeType="afterEffect">
                                  <p:stCondLst>
                                    <p:cond delay="0"/>
                                  </p:stCondLst>
                                  <p:childTnLst>
                                    <p:set>
                                      <p:cBhvr>
                                        <p:cTn id="678" dur="1" fill="hold">
                                          <p:stCondLst>
                                            <p:cond delay="0"/>
                                          </p:stCondLst>
                                        </p:cTn>
                                        <p:tgtEl>
                                          <p:spTgt spid="174"/>
                                        </p:tgtEl>
                                        <p:attrNameLst>
                                          <p:attrName>style.visibility</p:attrName>
                                        </p:attrNameLst>
                                      </p:cBhvr>
                                      <p:to>
                                        <p:strVal val="visible"/>
                                      </p:to>
                                    </p:set>
                                    <p:animEffect transition="in" filter="wipe(down)">
                                      <p:cBhvr>
                                        <p:cTn id="679" dur="1000"/>
                                        <p:tgtEl>
                                          <p:spTgt spid="174"/>
                                        </p:tgtEl>
                                      </p:cBhvr>
                                    </p:animEffect>
                                  </p:childTnLst>
                                </p:cTn>
                              </p:par>
                            </p:childTnLst>
                          </p:cTn>
                        </p:par>
                        <p:par>
                          <p:cTn id="680" fill="hold">
                            <p:stCondLst>
                              <p:cond delay="166000"/>
                            </p:stCondLst>
                            <p:childTnLst>
                              <p:par>
                                <p:cTn id="681" presetID="22" presetClass="entr" presetSubtype="4" fill="hold" grpId="0" nodeType="afterEffect">
                                  <p:stCondLst>
                                    <p:cond delay="0"/>
                                  </p:stCondLst>
                                  <p:childTnLst>
                                    <p:set>
                                      <p:cBhvr>
                                        <p:cTn id="682" dur="1" fill="hold">
                                          <p:stCondLst>
                                            <p:cond delay="0"/>
                                          </p:stCondLst>
                                        </p:cTn>
                                        <p:tgtEl>
                                          <p:spTgt spid="175"/>
                                        </p:tgtEl>
                                        <p:attrNameLst>
                                          <p:attrName>style.visibility</p:attrName>
                                        </p:attrNameLst>
                                      </p:cBhvr>
                                      <p:to>
                                        <p:strVal val="visible"/>
                                      </p:to>
                                    </p:set>
                                    <p:animEffect transition="in" filter="wipe(down)">
                                      <p:cBhvr>
                                        <p:cTn id="683" dur="1000"/>
                                        <p:tgtEl>
                                          <p:spTgt spid="175"/>
                                        </p:tgtEl>
                                      </p:cBhvr>
                                    </p:animEffect>
                                  </p:childTnLst>
                                </p:cTn>
                              </p:par>
                            </p:childTnLst>
                          </p:cTn>
                        </p:par>
                        <p:par>
                          <p:cTn id="684" fill="hold">
                            <p:stCondLst>
                              <p:cond delay="167000"/>
                            </p:stCondLst>
                            <p:childTnLst>
                              <p:par>
                                <p:cTn id="685" presetID="22" presetClass="entr" presetSubtype="4" fill="hold" grpId="0" nodeType="afterEffect">
                                  <p:stCondLst>
                                    <p:cond delay="0"/>
                                  </p:stCondLst>
                                  <p:childTnLst>
                                    <p:set>
                                      <p:cBhvr>
                                        <p:cTn id="686" dur="1" fill="hold">
                                          <p:stCondLst>
                                            <p:cond delay="0"/>
                                          </p:stCondLst>
                                        </p:cTn>
                                        <p:tgtEl>
                                          <p:spTgt spid="176"/>
                                        </p:tgtEl>
                                        <p:attrNameLst>
                                          <p:attrName>style.visibility</p:attrName>
                                        </p:attrNameLst>
                                      </p:cBhvr>
                                      <p:to>
                                        <p:strVal val="visible"/>
                                      </p:to>
                                    </p:set>
                                    <p:animEffect transition="in" filter="wipe(down)">
                                      <p:cBhvr>
                                        <p:cTn id="687" dur="1000"/>
                                        <p:tgtEl>
                                          <p:spTgt spid="176"/>
                                        </p:tgtEl>
                                      </p:cBhvr>
                                    </p:animEffect>
                                  </p:childTnLst>
                                </p:cTn>
                              </p:par>
                            </p:childTnLst>
                          </p:cTn>
                        </p:par>
                        <p:par>
                          <p:cTn id="688" fill="hold">
                            <p:stCondLst>
                              <p:cond delay="168000"/>
                            </p:stCondLst>
                            <p:childTnLst>
                              <p:par>
                                <p:cTn id="689" presetID="22" presetClass="entr" presetSubtype="4" fill="hold" grpId="0" nodeType="afterEffect">
                                  <p:stCondLst>
                                    <p:cond delay="0"/>
                                  </p:stCondLst>
                                  <p:childTnLst>
                                    <p:set>
                                      <p:cBhvr>
                                        <p:cTn id="690" dur="1" fill="hold">
                                          <p:stCondLst>
                                            <p:cond delay="0"/>
                                          </p:stCondLst>
                                        </p:cTn>
                                        <p:tgtEl>
                                          <p:spTgt spid="177"/>
                                        </p:tgtEl>
                                        <p:attrNameLst>
                                          <p:attrName>style.visibility</p:attrName>
                                        </p:attrNameLst>
                                      </p:cBhvr>
                                      <p:to>
                                        <p:strVal val="visible"/>
                                      </p:to>
                                    </p:set>
                                    <p:animEffect transition="in" filter="wipe(down)">
                                      <p:cBhvr>
                                        <p:cTn id="691" dur="1000"/>
                                        <p:tgtEl>
                                          <p:spTgt spid="177"/>
                                        </p:tgtEl>
                                      </p:cBhvr>
                                    </p:animEffect>
                                  </p:childTnLst>
                                </p:cTn>
                              </p:par>
                            </p:childTnLst>
                          </p:cTn>
                        </p:par>
                        <p:par>
                          <p:cTn id="692" fill="hold">
                            <p:stCondLst>
                              <p:cond delay="169000"/>
                            </p:stCondLst>
                            <p:childTnLst>
                              <p:par>
                                <p:cTn id="693" presetID="22" presetClass="entr" presetSubtype="4" fill="hold" grpId="0" nodeType="afterEffect">
                                  <p:stCondLst>
                                    <p:cond delay="0"/>
                                  </p:stCondLst>
                                  <p:childTnLst>
                                    <p:set>
                                      <p:cBhvr>
                                        <p:cTn id="694" dur="1" fill="hold">
                                          <p:stCondLst>
                                            <p:cond delay="0"/>
                                          </p:stCondLst>
                                        </p:cTn>
                                        <p:tgtEl>
                                          <p:spTgt spid="178"/>
                                        </p:tgtEl>
                                        <p:attrNameLst>
                                          <p:attrName>style.visibility</p:attrName>
                                        </p:attrNameLst>
                                      </p:cBhvr>
                                      <p:to>
                                        <p:strVal val="visible"/>
                                      </p:to>
                                    </p:set>
                                    <p:animEffect transition="in" filter="wipe(down)">
                                      <p:cBhvr>
                                        <p:cTn id="695" dur="1000"/>
                                        <p:tgtEl>
                                          <p:spTgt spid="178"/>
                                        </p:tgtEl>
                                      </p:cBhvr>
                                    </p:animEffect>
                                  </p:childTnLst>
                                </p:cTn>
                              </p:par>
                            </p:childTnLst>
                          </p:cTn>
                        </p:par>
                        <p:par>
                          <p:cTn id="696" fill="hold">
                            <p:stCondLst>
                              <p:cond delay="170000"/>
                            </p:stCondLst>
                            <p:childTnLst>
                              <p:par>
                                <p:cTn id="697" presetID="22" presetClass="entr" presetSubtype="4" fill="hold" grpId="0" nodeType="afterEffect">
                                  <p:stCondLst>
                                    <p:cond delay="0"/>
                                  </p:stCondLst>
                                  <p:childTnLst>
                                    <p:set>
                                      <p:cBhvr>
                                        <p:cTn id="698" dur="1" fill="hold">
                                          <p:stCondLst>
                                            <p:cond delay="0"/>
                                          </p:stCondLst>
                                        </p:cTn>
                                        <p:tgtEl>
                                          <p:spTgt spid="179"/>
                                        </p:tgtEl>
                                        <p:attrNameLst>
                                          <p:attrName>style.visibility</p:attrName>
                                        </p:attrNameLst>
                                      </p:cBhvr>
                                      <p:to>
                                        <p:strVal val="visible"/>
                                      </p:to>
                                    </p:set>
                                    <p:animEffect transition="in" filter="wipe(down)">
                                      <p:cBhvr>
                                        <p:cTn id="699" dur="1000"/>
                                        <p:tgtEl>
                                          <p:spTgt spid="179"/>
                                        </p:tgtEl>
                                      </p:cBhvr>
                                    </p:animEffect>
                                  </p:childTnLst>
                                </p:cTn>
                              </p:par>
                            </p:childTnLst>
                          </p:cTn>
                        </p:par>
                        <p:par>
                          <p:cTn id="700" fill="hold">
                            <p:stCondLst>
                              <p:cond delay="171000"/>
                            </p:stCondLst>
                            <p:childTnLst>
                              <p:par>
                                <p:cTn id="701" presetID="22" presetClass="entr" presetSubtype="4" fill="hold" grpId="0" nodeType="afterEffect">
                                  <p:stCondLst>
                                    <p:cond delay="0"/>
                                  </p:stCondLst>
                                  <p:childTnLst>
                                    <p:set>
                                      <p:cBhvr>
                                        <p:cTn id="702" dur="1" fill="hold">
                                          <p:stCondLst>
                                            <p:cond delay="0"/>
                                          </p:stCondLst>
                                        </p:cTn>
                                        <p:tgtEl>
                                          <p:spTgt spid="180"/>
                                        </p:tgtEl>
                                        <p:attrNameLst>
                                          <p:attrName>style.visibility</p:attrName>
                                        </p:attrNameLst>
                                      </p:cBhvr>
                                      <p:to>
                                        <p:strVal val="visible"/>
                                      </p:to>
                                    </p:set>
                                    <p:animEffect transition="in" filter="wipe(down)">
                                      <p:cBhvr>
                                        <p:cTn id="703" dur="1000"/>
                                        <p:tgtEl>
                                          <p:spTgt spid="180"/>
                                        </p:tgtEl>
                                      </p:cBhvr>
                                    </p:animEffect>
                                  </p:childTnLst>
                                </p:cTn>
                              </p:par>
                            </p:childTnLst>
                          </p:cTn>
                        </p:par>
                        <p:par>
                          <p:cTn id="704" fill="hold">
                            <p:stCondLst>
                              <p:cond delay="172000"/>
                            </p:stCondLst>
                            <p:childTnLst>
                              <p:par>
                                <p:cTn id="705" presetID="22" presetClass="entr" presetSubtype="4" fill="hold" grpId="0" nodeType="afterEffect">
                                  <p:stCondLst>
                                    <p:cond delay="0"/>
                                  </p:stCondLst>
                                  <p:childTnLst>
                                    <p:set>
                                      <p:cBhvr>
                                        <p:cTn id="706" dur="1" fill="hold">
                                          <p:stCondLst>
                                            <p:cond delay="0"/>
                                          </p:stCondLst>
                                        </p:cTn>
                                        <p:tgtEl>
                                          <p:spTgt spid="181"/>
                                        </p:tgtEl>
                                        <p:attrNameLst>
                                          <p:attrName>style.visibility</p:attrName>
                                        </p:attrNameLst>
                                      </p:cBhvr>
                                      <p:to>
                                        <p:strVal val="visible"/>
                                      </p:to>
                                    </p:set>
                                    <p:animEffect transition="in" filter="wipe(down)">
                                      <p:cBhvr>
                                        <p:cTn id="707" dur="1000"/>
                                        <p:tgtEl>
                                          <p:spTgt spid="181"/>
                                        </p:tgtEl>
                                      </p:cBhvr>
                                    </p:animEffect>
                                  </p:childTnLst>
                                </p:cTn>
                              </p:par>
                            </p:childTnLst>
                          </p:cTn>
                        </p:par>
                        <p:par>
                          <p:cTn id="708" fill="hold">
                            <p:stCondLst>
                              <p:cond delay="173000"/>
                            </p:stCondLst>
                            <p:childTnLst>
                              <p:par>
                                <p:cTn id="709" presetID="22" presetClass="entr" presetSubtype="4" fill="hold" grpId="0" nodeType="afterEffect">
                                  <p:stCondLst>
                                    <p:cond delay="0"/>
                                  </p:stCondLst>
                                  <p:childTnLst>
                                    <p:set>
                                      <p:cBhvr>
                                        <p:cTn id="710" dur="1" fill="hold">
                                          <p:stCondLst>
                                            <p:cond delay="0"/>
                                          </p:stCondLst>
                                        </p:cTn>
                                        <p:tgtEl>
                                          <p:spTgt spid="182"/>
                                        </p:tgtEl>
                                        <p:attrNameLst>
                                          <p:attrName>style.visibility</p:attrName>
                                        </p:attrNameLst>
                                      </p:cBhvr>
                                      <p:to>
                                        <p:strVal val="visible"/>
                                      </p:to>
                                    </p:set>
                                    <p:animEffect transition="in" filter="wipe(down)">
                                      <p:cBhvr>
                                        <p:cTn id="711" dur="1000"/>
                                        <p:tgtEl>
                                          <p:spTgt spid="182"/>
                                        </p:tgtEl>
                                      </p:cBhvr>
                                    </p:animEffect>
                                  </p:childTnLst>
                                </p:cTn>
                              </p:par>
                            </p:childTnLst>
                          </p:cTn>
                        </p:par>
                        <p:par>
                          <p:cTn id="712" fill="hold">
                            <p:stCondLst>
                              <p:cond delay="174000"/>
                            </p:stCondLst>
                            <p:childTnLst>
                              <p:par>
                                <p:cTn id="713" presetID="22" presetClass="entr" presetSubtype="4" fill="hold" grpId="0" nodeType="afterEffect">
                                  <p:stCondLst>
                                    <p:cond delay="0"/>
                                  </p:stCondLst>
                                  <p:childTnLst>
                                    <p:set>
                                      <p:cBhvr>
                                        <p:cTn id="714" dur="1" fill="hold">
                                          <p:stCondLst>
                                            <p:cond delay="0"/>
                                          </p:stCondLst>
                                        </p:cTn>
                                        <p:tgtEl>
                                          <p:spTgt spid="183"/>
                                        </p:tgtEl>
                                        <p:attrNameLst>
                                          <p:attrName>style.visibility</p:attrName>
                                        </p:attrNameLst>
                                      </p:cBhvr>
                                      <p:to>
                                        <p:strVal val="visible"/>
                                      </p:to>
                                    </p:set>
                                    <p:animEffect transition="in" filter="wipe(down)">
                                      <p:cBhvr>
                                        <p:cTn id="715" dur="1000"/>
                                        <p:tgtEl>
                                          <p:spTgt spid="183"/>
                                        </p:tgtEl>
                                      </p:cBhvr>
                                    </p:animEffect>
                                  </p:childTnLst>
                                </p:cTn>
                              </p:par>
                            </p:childTnLst>
                          </p:cTn>
                        </p:par>
                        <p:par>
                          <p:cTn id="716" fill="hold">
                            <p:stCondLst>
                              <p:cond delay="175000"/>
                            </p:stCondLst>
                            <p:childTnLst>
                              <p:par>
                                <p:cTn id="717" presetID="22" presetClass="entr" presetSubtype="4" fill="hold" grpId="0" nodeType="afterEffect">
                                  <p:stCondLst>
                                    <p:cond delay="0"/>
                                  </p:stCondLst>
                                  <p:childTnLst>
                                    <p:set>
                                      <p:cBhvr>
                                        <p:cTn id="718" dur="1" fill="hold">
                                          <p:stCondLst>
                                            <p:cond delay="0"/>
                                          </p:stCondLst>
                                        </p:cTn>
                                        <p:tgtEl>
                                          <p:spTgt spid="184"/>
                                        </p:tgtEl>
                                        <p:attrNameLst>
                                          <p:attrName>style.visibility</p:attrName>
                                        </p:attrNameLst>
                                      </p:cBhvr>
                                      <p:to>
                                        <p:strVal val="visible"/>
                                      </p:to>
                                    </p:set>
                                    <p:animEffect transition="in" filter="wipe(down)">
                                      <p:cBhvr>
                                        <p:cTn id="719" dur="1000"/>
                                        <p:tgtEl>
                                          <p:spTgt spid="184"/>
                                        </p:tgtEl>
                                      </p:cBhvr>
                                    </p:animEffect>
                                  </p:childTnLst>
                                </p:cTn>
                              </p:par>
                            </p:childTnLst>
                          </p:cTn>
                        </p:par>
                        <p:par>
                          <p:cTn id="720" fill="hold">
                            <p:stCondLst>
                              <p:cond delay="176000"/>
                            </p:stCondLst>
                            <p:childTnLst>
                              <p:par>
                                <p:cTn id="721" presetID="22" presetClass="entr" presetSubtype="4" fill="hold" grpId="0" nodeType="afterEffect">
                                  <p:stCondLst>
                                    <p:cond delay="0"/>
                                  </p:stCondLst>
                                  <p:childTnLst>
                                    <p:set>
                                      <p:cBhvr>
                                        <p:cTn id="722" dur="1" fill="hold">
                                          <p:stCondLst>
                                            <p:cond delay="0"/>
                                          </p:stCondLst>
                                        </p:cTn>
                                        <p:tgtEl>
                                          <p:spTgt spid="185"/>
                                        </p:tgtEl>
                                        <p:attrNameLst>
                                          <p:attrName>style.visibility</p:attrName>
                                        </p:attrNameLst>
                                      </p:cBhvr>
                                      <p:to>
                                        <p:strVal val="visible"/>
                                      </p:to>
                                    </p:set>
                                    <p:animEffect transition="in" filter="wipe(down)">
                                      <p:cBhvr>
                                        <p:cTn id="723" dur="1000"/>
                                        <p:tgtEl>
                                          <p:spTgt spid="185"/>
                                        </p:tgtEl>
                                      </p:cBhvr>
                                    </p:animEffect>
                                  </p:childTnLst>
                                </p:cTn>
                              </p:par>
                            </p:childTnLst>
                          </p:cTn>
                        </p:par>
                        <p:par>
                          <p:cTn id="724" fill="hold">
                            <p:stCondLst>
                              <p:cond delay="177000"/>
                            </p:stCondLst>
                            <p:childTnLst>
                              <p:par>
                                <p:cTn id="725" presetID="22" presetClass="entr" presetSubtype="4" fill="hold" grpId="0" nodeType="afterEffect">
                                  <p:stCondLst>
                                    <p:cond delay="0"/>
                                  </p:stCondLst>
                                  <p:childTnLst>
                                    <p:set>
                                      <p:cBhvr>
                                        <p:cTn id="726" dur="1" fill="hold">
                                          <p:stCondLst>
                                            <p:cond delay="0"/>
                                          </p:stCondLst>
                                        </p:cTn>
                                        <p:tgtEl>
                                          <p:spTgt spid="186"/>
                                        </p:tgtEl>
                                        <p:attrNameLst>
                                          <p:attrName>style.visibility</p:attrName>
                                        </p:attrNameLst>
                                      </p:cBhvr>
                                      <p:to>
                                        <p:strVal val="visible"/>
                                      </p:to>
                                    </p:set>
                                    <p:animEffect transition="in" filter="wipe(down)">
                                      <p:cBhvr>
                                        <p:cTn id="727" dur="1000"/>
                                        <p:tgtEl>
                                          <p:spTgt spid="186"/>
                                        </p:tgtEl>
                                      </p:cBhvr>
                                    </p:animEffect>
                                  </p:childTnLst>
                                </p:cTn>
                              </p:par>
                              <p:par>
                                <p:cTn id="728" presetID="22" presetClass="entr" presetSubtype="4" fill="hold" nodeType="withEffect">
                                  <p:stCondLst>
                                    <p:cond delay="0"/>
                                  </p:stCondLst>
                                  <p:childTnLst>
                                    <p:set>
                                      <p:cBhvr>
                                        <p:cTn id="729" dur="1" fill="hold">
                                          <p:stCondLst>
                                            <p:cond delay="0"/>
                                          </p:stCondLst>
                                        </p:cTn>
                                        <p:tgtEl>
                                          <p:spTgt spid="187"/>
                                        </p:tgtEl>
                                        <p:attrNameLst>
                                          <p:attrName>style.visibility</p:attrName>
                                        </p:attrNameLst>
                                      </p:cBhvr>
                                      <p:to>
                                        <p:strVal val="visible"/>
                                      </p:to>
                                    </p:set>
                                    <p:animEffect transition="in" filter="wipe(down)">
                                      <p:cBhvr>
                                        <p:cTn id="730" dur="1000"/>
                                        <p:tgtEl>
                                          <p:spTgt spid="187"/>
                                        </p:tgtEl>
                                      </p:cBhvr>
                                    </p:animEffect>
                                  </p:childTnLst>
                                </p:cTn>
                              </p:par>
                            </p:childTnLst>
                          </p:cTn>
                        </p:par>
                        <p:par>
                          <p:cTn id="731" fill="hold">
                            <p:stCondLst>
                              <p:cond delay="178000"/>
                            </p:stCondLst>
                            <p:childTnLst>
                              <p:par>
                                <p:cTn id="732" presetID="22" presetClass="entr" presetSubtype="4" fill="hold" grpId="0" nodeType="afterEffect">
                                  <p:stCondLst>
                                    <p:cond delay="0"/>
                                  </p:stCondLst>
                                  <p:childTnLst>
                                    <p:set>
                                      <p:cBhvr>
                                        <p:cTn id="733" dur="1" fill="hold">
                                          <p:stCondLst>
                                            <p:cond delay="0"/>
                                          </p:stCondLst>
                                        </p:cTn>
                                        <p:tgtEl>
                                          <p:spTgt spid="251"/>
                                        </p:tgtEl>
                                        <p:attrNameLst>
                                          <p:attrName>style.visibility</p:attrName>
                                        </p:attrNameLst>
                                      </p:cBhvr>
                                      <p:to>
                                        <p:strVal val="visible"/>
                                      </p:to>
                                    </p:set>
                                    <p:animEffect transition="in" filter="wipe(down)">
                                      <p:cBhvr>
                                        <p:cTn id="734" dur="500"/>
                                        <p:tgtEl>
                                          <p:spTgt spid="251"/>
                                        </p:tgtEl>
                                      </p:cBhvr>
                                    </p:animEffect>
                                  </p:childTnLst>
                                </p:cTn>
                              </p:par>
                              <p:par>
                                <p:cTn id="735" presetID="22" presetClass="entr" presetSubtype="4" fill="hold" nodeType="withEffect">
                                  <p:stCondLst>
                                    <p:cond delay="0"/>
                                  </p:stCondLst>
                                  <p:childTnLst>
                                    <p:set>
                                      <p:cBhvr>
                                        <p:cTn id="736" dur="1" fill="hold">
                                          <p:stCondLst>
                                            <p:cond delay="0"/>
                                          </p:stCondLst>
                                        </p:cTn>
                                        <p:tgtEl>
                                          <p:spTgt spid="188"/>
                                        </p:tgtEl>
                                        <p:attrNameLst>
                                          <p:attrName>style.visibility</p:attrName>
                                        </p:attrNameLst>
                                      </p:cBhvr>
                                      <p:to>
                                        <p:strVal val="visible"/>
                                      </p:to>
                                    </p:set>
                                    <p:animEffect transition="in" filter="wipe(down)">
                                      <p:cBhvr>
                                        <p:cTn id="737" dur="1000"/>
                                        <p:tgtEl>
                                          <p:spTgt spid="188"/>
                                        </p:tgtEl>
                                      </p:cBhvr>
                                    </p:animEffect>
                                  </p:childTnLst>
                                </p:cTn>
                              </p:par>
                            </p:childTnLst>
                          </p:cTn>
                        </p:par>
                        <p:par>
                          <p:cTn id="738" fill="hold">
                            <p:stCondLst>
                              <p:cond delay="179000"/>
                            </p:stCondLst>
                            <p:childTnLst>
                              <p:par>
                                <p:cTn id="739" presetID="22" presetClass="entr" presetSubtype="4" fill="hold" grpId="0" nodeType="afterEffect">
                                  <p:stCondLst>
                                    <p:cond delay="0"/>
                                  </p:stCondLst>
                                  <p:childTnLst>
                                    <p:set>
                                      <p:cBhvr>
                                        <p:cTn id="740" dur="1" fill="hold">
                                          <p:stCondLst>
                                            <p:cond delay="0"/>
                                          </p:stCondLst>
                                        </p:cTn>
                                        <p:tgtEl>
                                          <p:spTgt spid="189"/>
                                        </p:tgtEl>
                                        <p:attrNameLst>
                                          <p:attrName>style.visibility</p:attrName>
                                        </p:attrNameLst>
                                      </p:cBhvr>
                                      <p:to>
                                        <p:strVal val="visible"/>
                                      </p:to>
                                    </p:set>
                                    <p:animEffect transition="in" filter="wipe(down)">
                                      <p:cBhvr>
                                        <p:cTn id="741" dur="1000"/>
                                        <p:tgtEl>
                                          <p:spTgt spid="189"/>
                                        </p:tgtEl>
                                      </p:cBhvr>
                                    </p:animEffect>
                                  </p:childTnLst>
                                </p:cTn>
                              </p:par>
                            </p:childTnLst>
                          </p:cTn>
                        </p:par>
                        <p:par>
                          <p:cTn id="742" fill="hold">
                            <p:stCondLst>
                              <p:cond delay="180000"/>
                            </p:stCondLst>
                            <p:childTnLst>
                              <p:par>
                                <p:cTn id="743" presetID="22" presetClass="entr" presetSubtype="4" fill="hold" grpId="0" nodeType="afterEffect">
                                  <p:stCondLst>
                                    <p:cond delay="0"/>
                                  </p:stCondLst>
                                  <p:childTnLst>
                                    <p:set>
                                      <p:cBhvr>
                                        <p:cTn id="744" dur="1" fill="hold">
                                          <p:stCondLst>
                                            <p:cond delay="0"/>
                                          </p:stCondLst>
                                        </p:cTn>
                                        <p:tgtEl>
                                          <p:spTgt spid="190"/>
                                        </p:tgtEl>
                                        <p:attrNameLst>
                                          <p:attrName>style.visibility</p:attrName>
                                        </p:attrNameLst>
                                      </p:cBhvr>
                                      <p:to>
                                        <p:strVal val="visible"/>
                                      </p:to>
                                    </p:set>
                                    <p:animEffect transition="in" filter="wipe(down)">
                                      <p:cBhvr>
                                        <p:cTn id="745" dur="1000"/>
                                        <p:tgtEl>
                                          <p:spTgt spid="190"/>
                                        </p:tgtEl>
                                      </p:cBhvr>
                                    </p:animEffect>
                                  </p:childTnLst>
                                </p:cTn>
                              </p:par>
                            </p:childTnLst>
                          </p:cTn>
                        </p:par>
                        <p:par>
                          <p:cTn id="746" fill="hold">
                            <p:stCondLst>
                              <p:cond delay="181000"/>
                            </p:stCondLst>
                            <p:childTnLst>
                              <p:par>
                                <p:cTn id="747" presetID="22" presetClass="entr" presetSubtype="4" fill="hold" grpId="0" nodeType="afterEffect">
                                  <p:stCondLst>
                                    <p:cond delay="0"/>
                                  </p:stCondLst>
                                  <p:childTnLst>
                                    <p:set>
                                      <p:cBhvr>
                                        <p:cTn id="748" dur="1" fill="hold">
                                          <p:stCondLst>
                                            <p:cond delay="0"/>
                                          </p:stCondLst>
                                        </p:cTn>
                                        <p:tgtEl>
                                          <p:spTgt spid="191"/>
                                        </p:tgtEl>
                                        <p:attrNameLst>
                                          <p:attrName>style.visibility</p:attrName>
                                        </p:attrNameLst>
                                      </p:cBhvr>
                                      <p:to>
                                        <p:strVal val="visible"/>
                                      </p:to>
                                    </p:set>
                                    <p:animEffect transition="in" filter="wipe(down)">
                                      <p:cBhvr>
                                        <p:cTn id="749" dur="1000"/>
                                        <p:tgtEl>
                                          <p:spTgt spid="191"/>
                                        </p:tgtEl>
                                      </p:cBhvr>
                                    </p:animEffect>
                                  </p:childTnLst>
                                </p:cTn>
                              </p:par>
                            </p:childTnLst>
                          </p:cTn>
                        </p:par>
                        <p:par>
                          <p:cTn id="750" fill="hold">
                            <p:stCondLst>
                              <p:cond delay="182000"/>
                            </p:stCondLst>
                            <p:childTnLst>
                              <p:par>
                                <p:cTn id="751" presetID="22" presetClass="entr" presetSubtype="4" fill="hold" grpId="0" nodeType="afterEffect">
                                  <p:stCondLst>
                                    <p:cond delay="0"/>
                                  </p:stCondLst>
                                  <p:childTnLst>
                                    <p:set>
                                      <p:cBhvr>
                                        <p:cTn id="752" dur="1" fill="hold">
                                          <p:stCondLst>
                                            <p:cond delay="0"/>
                                          </p:stCondLst>
                                        </p:cTn>
                                        <p:tgtEl>
                                          <p:spTgt spid="192"/>
                                        </p:tgtEl>
                                        <p:attrNameLst>
                                          <p:attrName>style.visibility</p:attrName>
                                        </p:attrNameLst>
                                      </p:cBhvr>
                                      <p:to>
                                        <p:strVal val="visible"/>
                                      </p:to>
                                    </p:set>
                                    <p:animEffect transition="in" filter="wipe(down)">
                                      <p:cBhvr>
                                        <p:cTn id="753" dur="1000"/>
                                        <p:tgtEl>
                                          <p:spTgt spid="192"/>
                                        </p:tgtEl>
                                      </p:cBhvr>
                                    </p:animEffect>
                                  </p:childTnLst>
                                </p:cTn>
                              </p:par>
                            </p:childTnLst>
                          </p:cTn>
                        </p:par>
                        <p:par>
                          <p:cTn id="754" fill="hold">
                            <p:stCondLst>
                              <p:cond delay="183000"/>
                            </p:stCondLst>
                            <p:childTnLst>
                              <p:par>
                                <p:cTn id="755" presetID="22" presetClass="entr" presetSubtype="4" fill="hold" grpId="0" nodeType="afterEffect">
                                  <p:stCondLst>
                                    <p:cond delay="0"/>
                                  </p:stCondLst>
                                  <p:childTnLst>
                                    <p:set>
                                      <p:cBhvr>
                                        <p:cTn id="756" dur="1" fill="hold">
                                          <p:stCondLst>
                                            <p:cond delay="0"/>
                                          </p:stCondLst>
                                        </p:cTn>
                                        <p:tgtEl>
                                          <p:spTgt spid="193"/>
                                        </p:tgtEl>
                                        <p:attrNameLst>
                                          <p:attrName>style.visibility</p:attrName>
                                        </p:attrNameLst>
                                      </p:cBhvr>
                                      <p:to>
                                        <p:strVal val="visible"/>
                                      </p:to>
                                    </p:set>
                                    <p:animEffect transition="in" filter="wipe(down)">
                                      <p:cBhvr>
                                        <p:cTn id="757" dur="1000"/>
                                        <p:tgtEl>
                                          <p:spTgt spid="193"/>
                                        </p:tgtEl>
                                      </p:cBhvr>
                                    </p:animEffect>
                                  </p:childTnLst>
                                </p:cTn>
                              </p:par>
                            </p:childTnLst>
                          </p:cTn>
                        </p:par>
                        <p:par>
                          <p:cTn id="758" fill="hold">
                            <p:stCondLst>
                              <p:cond delay="184000"/>
                            </p:stCondLst>
                            <p:childTnLst>
                              <p:par>
                                <p:cTn id="759" presetID="22" presetClass="entr" presetSubtype="4" fill="hold" grpId="0" nodeType="afterEffect">
                                  <p:stCondLst>
                                    <p:cond delay="0"/>
                                  </p:stCondLst>
                                  <p:childTnLst>
                                    <p:set>
                                      <p:cBhvr>
                                        <p:cTn id="760" dur="1" fill="hold">
                                          <p:stCondLst>
                                            <p:cond delay="0"/>
                                          </p:stCondLst>
                                        </p:cTn>
                                        <p:tgtEl>
                                          <p:spTgt spid="194"/>
                                        </p:tgtEl>
                                        <p:attrNameLst>
                                          <p:attrName>style.visibility</p:attrName>
                                        </p:attrNameLst>
                                      </p:cBhvr>
                                      <p:to>
                                        <p:strVal val="visible"/>
                                      </p:to>
                                    </p:set>
                                    <p:animEffect transition="in" filter="wipe(down)">
                                      <p:cBhvr>
                                        <p:cTn id="761" dur="1000"/>
                                        <p:tgtEl>
                                          <p:spTgt spid="194"/>
                                        </p:tgtEl>
                                      </p:cBhvr>
                                    </p:animEffect>
                                  </p:childTnLst>
                                </p:cTn>
                              </p:par>
                            </p:childTnLst>
                          </p:cTn>
                        </p:par>
                        <p:par>
                          <p:cTn id="762" fill="hold">
                            <p:stCondLst>
                              <p:cond delay="185000"/>
                            </p:stCondLst>
                            <p:childTnLst>
                              <p:par>
                                <p:cTn id="763" presetID="22" presetClass="entr" presetSubtype="4" fill="hold" grpId="0" nodeType="afterEffect">
                                  <p:stCondLst>
                                    <p:cond delay="0"/>
                                  </p:stCondLst>
                                  <p:childTnLst>
                                    <p:set>
                                      <p:cBhvr>
                                        <p:cTn id="764" dur="1" fill="hold">
                                          <p:stCondLst>
                                            <p:cond delay="0"/>
                                          </p:stCondLst>
                                        </p:cTn>
                                        <p:tgtEl>
                                          <p:spTgt spid="195"/>
                                        </p:tgtEl>
                                        <p:attrNameLst>
                                          <p:attrName>style.visibility</p:attrName>
                                        </p:attrNameLst>
                                      </p:cBhvr>
                                      <p:to>
                                        <p:strVal val="visible"/>
                                      </p:to>
                                    </p:set>
                                    <p:animEffect transition="in" filter="wipe(down)">
                                      <p:cBhvr>
                                        <p:cTn id="765" dur="1000"/>
                                        <p:tgtEl>
                                          <p:spTgt spid="195"/>
                                        </p:tgtEl>
                                      </p:cBhvr>
                                    </p:animEffect>
                                  </p:childTnLst>
                                </p:cTn>
                              </p:par>
                            </p:childTnLst>
                          </p:cTn>
                        </p:par>
                        <p:par>
                          <p:cTn id="766" fill="hold">
                            <p:stCondLst>
                              <p:cond delay="186000"/>
                            </p:stCondLst>
                            <p:childTnLst>
                              <p:par>
                                <p:cTn id="767" presetID="22" presetClass="entr" presetSubtype="4" fill="hold" grpId="0" nodeType="afterEffect">
                                  <p:stCondLst>
                                    <p:cond delay="0"/>
                                  </p:stCondLst>
                                  <p:childTnLst>
                                    <p:set>
                                      <p:cBhvr>
                                        <p:cTn id="768" dur="1" fill="hold">
                                          <p:stCondLst>
                                            <p:cond delay="0"/>
                                          </p:stCondLst>
                                        </p:cTn>
                                        <p:tgtEl>
                                          <p:spTgt spid="196"/>
                                        </p:tgtEl>
                                        <p:attrNameLst>
                                          <p:attrName>style.visibility</p:attrName>
                                        </p:attrNameLst>
                                      </p:cBhvr>
                                      <p:to>
                                        <p:strVal val="visible"/>
                                      </p:to>
                                    </p:set>
                                    <p:animEffect transition="in" filter="wipe(down)">
                                      <p:cBhvr>
                                        <p:cTn id="769" dur="1000"/>
                                        <p:tgtEl>
                                          <p:spTgt spid="196"/>
                                        </p:tgtEl>
                                      </p:cBhvr>
                                    </p:animEffect>
                                  </p:childTnLst>
                                </p:cTn>
                              </p:par>
                            </p:childTnLst>
                          </p:cTn>
                        </p:par>
                        <p:par>
                          <p:cTn id="770" fill="hold">
                            <p:stCondLst>
                              <p:cond delay="187000"/>
                            </p:stCondLst>
                            <p:childTnLst>
                              <p:par>
                                <p:cTn id="771" presetID="22" presetClass="entr" presetSubtype="4" fill="hold" grpId="0" nodeType="afterEffect">
                                  <p:stCondLst>
                                    <p:cond delay="0"/>
                                  </p:stCondLst>
                                  <p:childTnLst>
                                    <p:set>
                                      <p:cBhvr>
                                        <p:cTn id="772" dur="1" fill="hold">
                                          <p:stCondLst>
                                            <p:cond delay="0"/>
                                          </p:stCondLst>
                                        </p:cTn>
                                        <p:tgtEl>
                                          <p:spTgt spid="197"/>
                                        </p:tgtEl>
                                        <p:attrNameLst>
                                          <p:attrName>style.visibility</p:attrName>
                                        </p:attrNameLst>
                                      </p:cBhvr>
                                      <p:to>
                                        <p:strVal val="visible"/>
                                      </p:to>
                                    </p:set>
                                    <p:animEffect transition="in" filter="wipe(down)">
                                      <p:cBhvr>
                                        <p:cTn id="773" dur="1000"/>
                                        <p:tgtEl>
                                          <p:spTgt spid="197"/>
                                        </p:tgtEl>
                                      </p:cBhvr>
                                    </p:animEffect>
                                  </p:childTnLst>
                                </p:cTn>
                              </p:par>
                            </p:childTnLst>
                          </p:cTn>
                        </p:par>
                        <p:par>
                          <p:cTn id="774" fill="hold">
                            <p:stCondLst>
                              <p:cond delay="188000"/>
                            </p:stCondLst>
                            <p:childTnLst>
                              <p:par>
                                <p:cTn id="775" presetID="22" presetClass="entr" presetSubtype="4" fill="hold" grpId="0" nodeType="afterEffect">
                                  <p:stCondLst>
                                    <p:cond delay="0"/>
                                  </p:stCondLst>
                                  <p:childTnLst>
                                    <p:set>
                                      <p:cBhvr>
                                        <p:cTn id="776" dur="1" fill="hold">
                                          <p:stCondLst>
                                            <p:cond delay="0"/>
                                          </p:stCondLst>
                                        </p:cTn>
                                        <p:tgtEl>
                                          <p:spTgt spid="198"/>
                                        </p:tgtEl>
                                        <p:attrNameLst>
                                          <p:attrName>style.visibility</p:attrName>
                                        </p:attrNameLst>
                                      </p:cBhvr>
                                      <p:to>
                                        <p:strVal val="visible"/>
                                      </p:to>
                                    </p:set>
                                    <p:animEffect transition="in" filter="wipe(down)">
                                      <p:cBhvr>
                                        <p:cTn id="777" dur="1000"/>
                                        <p:tgtEl>
                                          <p:spTgt spid="198"/>
                                        </p:tgtEl>
                                      </p:cBhvr>
                                    </p:animEffect>
                                  </p:childTnLst>
                                </p:cTn>
                              </p:par>
                            </p:childTnLst>
                          </p:cTn>
                        </p:par>
                        <p:par>
                          <p:cTn id="778" fill="hold">
                            <p:stCondLst>
                              <p:cond delay="189000"/>
                            </p:stCondLst>
                            <p:childTnLst>
                              <p:par>
                                <p:cTn id="779" presetID="22" presetClass="entr" presetSubtype="4" fill="hold" grpId="0" nodeType="afterEffect">
                                  <p:stCondLst>
                                    <p:cond delay="0"/>
                                  </p:stCondLst>
                                  <p:childTnLst>
                                    <p:set>
                                      <p:cBhvr>
                                        <p:cTn id="780" dur="1" fill="hold">
                                          <p:stCondLst>
                                            <p:cond delay="0"/>
                                          </p:stCondLst>
                                        </p:cTn>
                                        <p:tgtEl>
                                          <p:spTgt spid="199"/>
                                        </p:tgtEl>
                                        <p:attrNameLst>
                                          <p:attrName>style.visibility</p:attrName>
                                        </p:attrNameLst>
                                      </p:cBhvr>
                                      <p:to>
                                        <p:strVal val="visible"/>
                                      </p:to>
                                    </p:set>
                                    <p:animEffect transition="in" filter="wipe(down)">
                                      <p:cBhvr>
                                        <p:cTn id="781" dur="1000"/>
                                        <p:tgtEl>
                                          <p:spTgt spid="199"/>
                                        </p:tgtEl>
                                      </p:cBhvr>
                                    </p:animEffect>
                                  </p:childTnLst>
                                </p:cTn>
                              </p:par>
                            </p:childTnLst>
                          </p:cTn>
                        </p:par>
                        <p:par>
                          <p:cTn id="782" fill="hold">
                            <p:stCondLst>
                              <p:cond delay="190000"/>
                            </p:stCondLst>
                            <p:childTnLst>
                              <p:par>
                                <p:cTn id="783" presetID="22" presetClass="entr" presetSubtype="4" fill="hold" grpId="0" nodeType="afterEffect">
                                  <p:stCondLst>
                                    <p:cond delay="0"/>
                                  </p:stCondLst>
                                  <p:childTnLst>
                                    <p:set>
                                      <p:cBhvr>
                                        <p:cTn id="784" dur="1" fill="hold">
                                          <p:stCondLst>
                                            <p:cond delay="0"/>
                                          </p:stCondLst>
                                        </p:cTn>
                                        <p:tgtEl>
                                          <p:spTgt spid="200"/>
                                        </p:tgtEl>
                                        <p:attrNameLst>
                                          <p:attrName>style.visibility</p:attrName>
                                        </p:attrNameLst>
                                      </p:cBhvr>
                                      <p:to>
                                        <p:strVal val="visible"/>
                                      </p:to>
                                    </p:set>
                                    <p:animEffect transition="in" filter="wipe(down)">
                                      <p:cBhvr>
                                        <p:cTn id="785" dur="1000"/>
                                        <p:tgtEl>
                                          <p:spTgt spid="200"/>
                                        </p:tgtEl>
                                      </p:cBhvr>
                                    </p:animEffect>
                                  </p:childTnLst>
                                </p:cTn>
                              </p:par>
                            </p:childTnLst>
                          </p:cTn>
                        </p:par>
                        <p:par>
                          <p:cTn id="786" fill="hold">
                            <p:stCondLst>
                              <p:cond delay="191000"/>
                            </p:stCondLst>
                            <p:childTnLst>
                              <p:par>
                                <p:cTn id="787" presetID="22" presetClass="entr" presetSubtype="4" fill="hold" grpId="0" nodeType="afterEffect">
                                  <p:stCondLst>
                                    <p:cond delay="0"/>
                                  </p:stCondLst>
                                  <p:childTnLst>
                                    <p:set>
                                      <p:cBhvr>
                                        <p:cTn id="788" dur="1" fill="hold">
                                          <p:stCondLst>
                                            <p:cond delay="0"/>
                                          </p:stCondLst>
                                        </p:cTn>
                                        <p:tgtEl>
                                          <p:spTgt spid="201"/>
                                        </p:tgtEl>
                                        <p:attrNameLst>
                                          <p:attrName>style.visibility</p:attrName>
                                        </p:attrNameLst>
                                      </p:cBhvr>
                                      <p:to>
                                        <p:strVal val="visible"/>
                                      </p:to>
                                    </p:set>
                                    <p:animEffect transition="in" filter="wipe(down)">
                                      <p:cBhvr>
                                        <p:cTn id="789" dur="1000"/>
                                        <p:tgtEl>
                                          <p:spTgt spid="201"/>
                                        </p:tgtEl>
                                      </p:cBhvr>
                                    </p:animEffect>
                                  </p:childTnLst>
                                </p:cTn>
                              </p:par>
                            </p:childTnLst>
                          </p:cTn>
                        </p:par>
                        <p:par>
                          <p:cTn id="790" fill="hold">
                            <p:stCondLst>
                              <p:cond delay="192000"/>
                            </p:stCondLst>
                            <p:childTnLst>
                              <p:par>
                                <p:cTn id="791" presetID="22" presetClass="entr" presetSubtype="4" fill="hold" grpId="0" nodeType="afterEffect">
                                  <p:stCondLst>
                                    <p:cond delay="0"/>
                                  </p:stCondLst>
                                  <p:childTnLst>
                                    <p:set>
                                      <p:cBhvr>
                                        <p:cTn id="792" dur="1" fill="hold">
                                          <p:stCondLst>
                                            <p:cond delay="0"/>
                                          </p:stCondLst>
                                        </p:cTn>
                                        <p:tgtEl>
                                          <p:spTgt spid="202"/>
                                        </p:tgtEl>
                                        <p:attrNameLst>
                                          <p:attrName>style.visibility</p:attrName>
                                        </p:attrNameLst>
                                      </p:cBhvr>
                                      <p:to>
                                        <p:strVal val="visible"/>
                                      </p:to>
                                    </p:set>
                                    <p:animEffect transition="in" filter="wipe(down)">
                                      <p:cBhvr>
                                        <p:cTn id="793" dur="1000"/>
                                        <p:tgtEl>
                                          <p:spTgt spid="202"/>
                                        </p:tgtEl>
                                      </p:cBhvr>
                                    </p:animEffect>
                                  </p:childTnLst>
                                </p:cTn>
                              </p:par>
                            </p:childTnLst>
                          </p:cTn>
                        </p:par>
                        <p:par>
                          <p:cTn id="794" fill="hold">
                            <p:stCondLst>
                              <p:cond delay="193000"/>
                            </p:stCondLst>
                            <p:childTnLst>
                              <p:par>
                                <p:cTn id="795" presetID="22" presetClass="entr" presetSubtype="4" fill="hold" grpId="0" nodeType="afterEffect">
                                  <p:stCondLst>
                                    <p:cond delay="0"/>
                                  </p:stCondLst>
                                  <p:childTnLst>
                                    <p:set>
                                      <p:cBhvr>
                                        <p:cTn id="796" dur="1" fill="hold">
                                          <p:stCondLst>
                                            <p:cond delay="0"/>
                                          </p:stCondLst>
                                        </p:cTn>
                                        <p:tgtEl>
                                          <p:spTgt spid="203"/>
                                        </p:tgtEl>
                                        <p:attrNameLst>
                                          <p:attrName>style.visibility</p:attrName>
                                        </p:attrNameLst>
                                      </p:cBhvr>
                                      <p:to>
                                        <p:strVal val="visible"/>
                                      </p:to>
                                    </p:set>
                                    <p:animEffect transition="in" filter="wipe(down)">
                                      <p:cBhvr>
                                        <p:cTn id="797" dur="1000"/>
                                        <p:tgtEl>
                                          <p:spTgt spid="203"/>
                                        </p:tgtEl>
                                      </p:cBhvr>
                                    </p:animEffect>
                                  </p:childTnLst>
                                </p:cTn>
                              </p:par>
                            </p:childTnLst>
                          </p:cTn>
                        </p:par>
                        <p:par>
                          <p:cTn id="798" fill="hold">
                            <p:stCondLst>
                              <p:cond delay="194000"/>
                            </p:stCondLst>
                            <p:childTnLst>
                              <p:par>
                                <p:cTn id="799" presetID="22" presetClass="entr" presetSubtype="4" fill="hold" grpId="0" nodeType="afterEffect">
                                  <p:stCondLst>
                                    <p:cond delay="0"/>
                                  </p:stCondLst>
                                  <p:childTnLst>
                                    <p:set>
                                      <p:cBhvr>
                                        <p:cTn id="800" dur="1" fill="hold">
                                          <p:stCondLst>
                                            <p:cond delay="0"/>
                                          </p:stCondLst>
                                        </p:cTn>
                                        <p:tgtEl>
                                          <p:spTgt spid="204"/>
                                        </p:tgtEl>
                                        <p:attrNameLst>
                                          <p:attrName>style.visibility</p:attrName>
                                        </p:attrNameLst>
                                      </p:cBhvr>
                                      <p:to>
                                        <p:strVal val="visible"/>
                                      </p:to>
                                    </p:set>
                                    <p:animEffect transition="in" filter="wipe(down)">
                                      <p:cBhvr>
                                        <p:cTn id="801" dur="1000"/>
                                        <p:tgtEl>
                                          <p:spTgt spid="204"/>
                                        </p:tgtEl>
                                      </p:cBhvr>
                                    </p:animEffect>
                                  </p:childTnLst>
                                </p:cTn>
                              </p:par>
                            </p:childTnLst>
                          </p:cTn>
                        </p:par>
                        <p:par>
                          <p:cTn id="802" fill="hold">
                            <p:stCondLst>
                              <p:cond delay="195000"/>
                            </p:stCondLst>
                            <p:childTnLst>
                              <p:par>
                                <p:cTn id="803" presetID="22" presetClass="entr" presetSubtype="4" fill="hold" grpId="0" nodeType="afterEffect">
                                  <p:stCondLst>
                                    <p:cond delay="0"/>
                                  </p:stCondLst>
                                  <p:childTnLst>
                                    <p:set>
                                      <p:cBhvr>
                                        <p:cTn id="804" dur="1" fill="hold">
                                          <p:stCondLst>
                                            <p:cond delay="0"/>
                                          </p:stCondLst>
                                        </p:cTn>
                                        <p:tgtEl>
                                          <p:spTgt spid="205"/>
                                        </p:tgtEl>
                                        <p:attrNameLst>
                                          <p:attrName>style.visibility</p:attrName>
                                        </p:attrNameLst>
                                      </p:cBhvr>
                                      <p:to>
                                        <p:strVal val="visible"/>
                                      </p:to>
                                    </p:set>
                                    <p:animEffect transition="in" filter="wipe(down)">
                                      <p:cBhvr>
                                        <p:cTn id="805" dur="1000"/>
                                        <p:tgtEl>
                                          <p:spTgt spid="205"/>
                                        </p:tgtEl>
                                      </p:cBhvr>
                                    </p:animEffect>
                                  </p:childTnLst>
                                </p:cTn>
                              </p:par>
                            </p:childTnLst>
                          </p:cTn>
                        </p:par>
                        <p:par>
                          <p:cTn id="806" fill="hold">
                            <p:stCondLst>
                              <p:cond delay="196000"/>
                            </p:stCondLst>
                            <p:childTnLst>
                              <p:par>
                                <p:cTn id="807" presetID="22" presetClass="entr" presetSubtype="4" fill="hold" grpId="0" nodeType="afterEffect">
                                  <p:stCondLst>
                                    <p:cond delay="0"/>
                                  </p:stCondLst>
                                  <p:childTnLst>
                                    <p:set>
                                      <p:cBhvr>
                                        <p:cTn id="808" dur="1" fill="hold">
                                          <p:stCondLst>
                                            <p:cond delay="0"/>
                                          </p:stCondLst>
                                        </p:cTn>
                                        <p:tgtEl>
                                          <p:spTgt spid="206"/>
                                        </p:tgtEl>
                                        <p:attrNameLst>
                                          <p:attrName>style.visibility</p:attrName>
                                        </p:attrNameLst>
                                      </p:cBhvr>
                                      <p:to>
                                        <p:strVal val="visible"/>
                                      </p:to>
                                    </p:set>
                                    <p:animEffect transition="in" filter="wipe(down)">
                                      <p:cBhvr>
                                        <p:cTn id="809" dur="1000"/>
                                        <p:tgtEl>
                                          <p:spTgt spid="206"/>
                                        </p:tgtEl>
                                      </p:cBhvr>
                                    </p:animEffect>
                                  </p:childTnLst>
                                </p:cTn>
                              </p:par>
                            </p:childTnLst>
                          </p:cTn>
                        </p:par>
                        <p:par>
                          <p:cTn id="810" fill="hold">
                            <p:stCondLst>
                              <p:cond delay="197000"/>
                            </p:stCondLst>
                            <p:childTnLst>
                              <p:par>
                                <p:cTn id="811" presetID="22" presetClass="entr" presetSubtype="4" fill="hold" grpId="0" nodeType="afterEffect">
                                  <p:stCondLst>
                                    <p:cond delay="0"/>
                                  </p:stCondLst>
                                  <p:childTnLst>
                                    <p:set>
                                      <p:cBhvr>
                                        <p:cTn id="812" dur="1" fill="hold">
                                          <p:stCondLst>
                                            <p:cond delay="0"/>
                                          </p:stCondLst>
                                        </p:cTn>
                                        <p:tgtEl>
                                          <p:spTgt spid="207"/>
                                        </p:tgtEl>
                                        <p:attrNameLst>
                                          <p:attrName>style.visibility</p:attrName>
                                        </p:attrNameLst>
                                      </p:cBhvr>
                                      <p:to>
                                        <p:strVal val="visible"/>
                                      </p:to>
                                    </p:set>
                                    <p:animEffect transition="in" filter="wipe(down)">
                                      <p:cBhvr>
                                        <p:cTn id="813" dur="1000"/>
                                        <p:tgtEl>
                                          <p:spTgt spid="207"/>
                                        </p:tgtEl>
                                      </p:cBhvr>
                                    </p:animEffect>
                                  </p:childTnLst>
                                </p:cTn>
                              </p:par>
                            </p:childTnLst>
                          </p:cTn>
                        </p:par>
                        <p:par>
                          <p:cTn id="814" fill="hold">
                            <p:stCondLst>
                              <p:cond delay="198000"/>
                            </p:stCondLst>
                            <p:childTnLst>
                              <p:par>
                                <p:cTn id="815" presetID="22" presetClass="entr" presetSubtype="4" fill="hold" grpId="0" nodeType="afterEffect">
                                  <p:stCondLst>
                                    <p:cond delay="0"/>
                                  </p:stCondLst>
                                  <p:childTnLst>
                                    <p:set>
                                      <p:cBhvr>
                                        <p:cTn id="816" dur="1" fill="hold">
                                          <p:stCondLst>
                                            <p:cond delay="0"/>
                                          </p:stCondLst>
                                        </p:cTn>
                                        <p:tgtEl>
                                          <p:spTgt spid="208"/>
                                        </p:tgtEl>
                                        <p:attrNameLst>
                                          <p:attrName>style.visibility</p:attrName>
                                        </p:attrNameLst>
                                      </p:cBhvr>
                                      <p:to>
                                        <p:strVal val="visible"/>
                                      </p:to>
                                    </p:set>
                                    <p:animEffect transition="in" filter="wipe(down)">
                                      <p:cBhvr>
                                        <p:cTn id="817" dur="1000"/>
                                        <p:tgtEl>
                                          <p:spTgt spid="208"/>
                                        </p:tgtEl>
                                      </p:cBhvr>
                                    </p:animEffect>
                                  </p:childTnLst>
                                </p:cTn>
                              </p:par>
                            </p:childTnLst>
                          </p:cTn>
                        </p:par>
                        <p:par>
                          <p:cTn id="818" fill="hold">
                            <p:stCondLst>
                              <p:cond delay="199000"/>
                            </p:stCondLst>
                            <p:childTnLst>
                              <p:par>
                                <p:cTn id="819" presetID="22" presetClass="entr" presetSubtype="4" fill="hold" grpId="0" nodeType="afterEffect">
                                  <p:stCondLst>
                                    <p:cond delay="0"/>
                                  </p:stCondLst>
                                  <p:childTnLst>
                                    <p:set>
                                      <p:cBhvr>
                                        <p:cTn id="820" dur="1" fill="hold">
                                          <p:stCondLst>
                                            <p:cond delay="0"/>
                                          </p:stCondLst>
                                        </p:cTn>
                                        <p:tgtEl>
                                          <p:spTgt spid="209"/>
                                        </p:tgtEl>
                                        <p:attrNameLst>
                                          <p:attrName>style.visibility</p:attrName>
                                        </p:attrNameLst>
                                      </p:cBhvr>
                                      <p:to>
                                        <p:strVal val="visible"/>
                                      </p:to>
                                    </p:set>
                                    <p:animEffect transition="in" filter="wipe(down)">
                                      <p:cBhvr>
                                        <p:cTn id="821" dur="1000"/>
                                        <p:tgtEl>
                                          <p:spTgt spid="209"/>
                                        </p:tgtEl>
                                      </p:cBhvr>
                                    </p:animEffect>
                                  </p:childTnLst>
                                </p:cTn>
                              </p:par>
                            </p:childTnLst>
                          </p:cTn>
                        </p:par>
                        <p:par>
                          <p:cTn id="822" fill="hold">
                            <p:stCondLst>
                              <p:cond delay="200000"/>
                            </p:stCondLst>
                            <p:childTnLst>
                              <p:par>
                                <p:cTn id="823" presetID="22" presetClass="entr" presetSubtype="4" fill="hold" grpId="0" nodeType="afterEffect">
                                  <p:stCondLst>
                                    <p:cond delay="0"/>
                                  </p:stCondLst>
                                  <p:childTnLst>
                                    <p:set>
                                      <p:cBhvr>
                                        <p:cTn id="824" dur="1" fill="hold">
                                          <p:stCondLst>
                                            <p:cond delay="0"/>
                                          </p:stCondLst>
                                        </p:cTn>
                                        <p:tgtEl>
                                          <p:spTgt spid="210"/>
                                        </p:tgtEl>
                                        <p:attrNameLst>
                                          <p:attrName>style.visibility</p:attrName>
                                        </p:attrNameLst>
                                      </p:cBhvr>
                                      <p:to>
                                        <p:strVal val="visible"/>
                                      </p:to>
                                    </p:set>
                                    <p:animEffect transition="in" filter="wipe(down)">
                                      <p:cBhvr>
                                        <p:cTn id="825" dur="1000"/>
                                        <p:tgtEl>
                                          <p:spTgt spid="210"/>
                                        </p:tgtEl>
                                      </p:cBhvr>
                                    </p:animEffect>
                                  </p:childTnLst>
                                </p:cTn>
                              </p:par>
                            </p:childTnLst>
                          </p:cTn>
                        </p:par>
                        <p:par>
                          <p:cTn id="826" fill="hold">
                            <p:stCondLst>
                              <p:cond delay="201000"/>
                            </p:stCondLst>
                            <p:childTnLst>
                              <p:par>
                                <p:cTn id="827" presetID="22" presetClass="entr" presetSubtype="4" fill="hold" grpId="0" nodeType="afterEffect">
                                  <p:stCondLst>
                                    <p:cond delay="0"/>
                                  </p:stCondLst>
                                  <p:childTnLst>
                                    <p:set>
                                      <p:cBhvr>
                                        <p:cTn id="828" dur="1" fill="hold">
                                          <p:stCondLst>
                                            <p:cond delay="0"/>
                                          </p:stCondLst>
                                        </p:cTn>
                                        <p:tgtEl>
                                          <p:spTgt spid="211"/>
                                        </p:tgtEl>
                                        <p:attrNameLst>
                                          <p:attrName>style.visibility</p:attrName>
                                        </p:attrNameLst>
                                      </p:cBhvr>
                                      <p:to>
                                        <p:strVal val="visible"/>
                                      </p:to>
                                    </p:set>
                                    <p:animEffect transition="in" filter="wipe(down)">
                                      <p:cBhvr>
                                        <p:cTn id="829" dur="1000"/>
                                        <p:tgtEl>
                                          <p:spTgt spid="211"/>
                                        </p:tgtEl>
                                      </p:cBhvr>
                                    </p:animEffect>
                                  </p:childTnLst>
                                </p:cTn>
                              </p:par>
                            </p:childTnLst>
                          </p:cTn>
                        </p:par>
                        <p:par>
                          <p:cTn id="830" fill="hold">
                            <p:stCondLst>
                              <p:cond delay="202000"/>
                            </p:stCondLst>
                            <p:childTnLst>
                              <p:par>
                                <p:cTn id="831" presetID="22" presetClass="entr" presetSubtype="4" fill="hold" grpId="0" nodeType="afterEffect">
                                  <p:stCondLst>
                                    <p:cond delay="0"/>
                                  </p:stCondLst>
                                  <p:childTnLst>
                                    <p:set>
                                      <p:cBhvr>
                                        <p:cTn id="832" dur="1" fill="hold">
                                          <p:stCondLst>
                                            <p:cond delay="0"/>
                                          </p:stCondLst>
                                        </p:cTn>
                                        <p:tgtEl>
                                          <p:spTgt spid="212"/>
                                        </p:tgtEl>
                                        <p:attrNameLst>
                                          <p:attrName>style.visibility</p:attrName>
                                        </p:attrNameLst>
                                      </p:cBhvr>
                                      <p:to>
                                        <p:strVal val="visible"/>
                                      </p:to>
                                    </p:set>
                                    <p:animEffect transition="in" filter="wipe(down)">
                                      <p:cBhvr>
                                        <p:cTn id="833" dur="1000"/>
                                        <p:tgtEl>
                                          <p:spTgt spid="212"/>
                                        </p:tgtEl>
                                      </p:cBhvr>
                                    </p:animEffect>
                                  </p:childTnLst>
                                </p:cTn>
                              </p:par>
                            </p:childTnLst>
                          </p:cTn>
                        </p:par>
                        <p:par>
                          <p:cTn id="834" fill="hold">
                            <p:stCondLst>
                              <p:cond delay="203000"/>
                            </p:stCondLst>
                            <p:childTnLst>
                              <p:par>
                                <p:cTn id="835" presetID="22" presetClass="entr" presetSubtype="4" fill="hold" grpId="0" nodeType="afterEffect">
                                  <p:stCondLst>
                                    <p:cond delay="0"/>
                                  </p:stCondLst>
                                  <p:childTnLst>
                                    <p:set>
                                      <p:cBhvr>
                                        <p:cTn id="836" dur="1" fill="hold">
                                          <p:stCondLst>
                                            <p:cond delay="0"/>
                                          </p:stCondLst>
                                        </p:cTn>
                                        <p:tgtEl>
                                          <p:spTgt spid="213"/>
                                        </p:tgtEl>
                                        <p:attrNameLst>
                                          <p:attrName>style.visibility</p:attrName>
                                        </p:attrNameLst>
                                      </p:cBhvr>
                                      <p:to>
                                        <p:strVal val="visible"/>
                                      </p:to>
                                    </p:set>
                                    <p:animEffect transition="in" filter="wipe(down)">
                                      <p:cBhvr>
                                        <p:cTn id="837" dur="1000"/>
                                        <p:tgtEl>
                                          <p:spTgt spid="213"/>
                                        </p:tgtEl>
                                      </p:cBhvr>
                                    </p:animEffect>
                                  </p:childTnLst>
                                </p:cTn>
                              </p:par>
                            </p:childTnLst>
                          </p:cTn>
                        </p:par>
                        <p:par>
                          <p:cTn id="838" fill="hold">
                            <p:stCondLst>
                              <p:cond delay="204000"/>
                            </p:stCondLst>
                            <p:childTnLst>
                              <p:par>
                                <p:cTn id="839" presetID="22" presetClass="entr" presetSubtype="4" fill="hold" grpId="0" nodeType="afterEffect">
                                  <p:stCondLst>
                                    <p:cond delay="0"/>
                                  </p:stCondLst>
                                  <p:childTnLst>
                                    <p:set>
                                      <p:cBhvr>
                                        <p:cTn id="840" dur="1" fill="hold">
                                          <p:stCondLst>
                                            <p:cond delay="0"/>
                                          </p:stCondLst>
                                        </p:cTn>
                                        <p:tgtEl>
                                          <p:spTgt spid="214"/>
                                        </p:tgtEl>
                                        <p:attrNameLst>
                                          <p:attrName>style.visibility</p:attrName>
                                        </p:attrNameLst>
                                      </p:cBhvr>
                                      <p:to>
                                        <p:strVal val="visible"/>
                                      </p:to>
                                    </p:set>
                                    <p:animEffect transition="in" filter="wipe(down)">
                                      <p:cBhvr>
                                        <p:cTn id="841" dur="1000"/>
                                        <p:tgtEl>
                                          <p:spTgt spid="214"/>
                                        </p:tgtEl>
                                      </p:cBhvr>
                                    </p:animEffect>
                                  </p:childTnLst>
                                </p:cTn>
                              </p:par>
                            </p:childTnLst>
                          </p:cTn>
                        </p:par>
                        <p:par>
                          <p:cTn id="842" fill="hold">
                            <p:stCondLst>
                              <p:cond delay="205000"/>
                            </p:stCondLst>
                            <p:childTnLst>
                              <p:par>
                                <p:cTn id="843" presetID="22" presetClass="entr" presetSubtype="4" fill="hold" grpId="0" nodeType="afterEffect">
                                  <p:stCondLst>
                                    <p:cond delay="0"/>
                                  </p:stCondLst>
                                  <p:childTnLst>
                                    <p:set>
                                      <p:cBhvr>
                                        <p:cTn id="844" dur="1" fill="hold">
                                          <p:stCondLst>
                                            <p:cond delay="0"/>
                                          </p:stCondLst>
                                        </p:cTn>
                                        <p:tgtEl>
                                          <p:spTgt spid="215"/>
                                        </p:tgtEl>
                                        <p:attrNameLst>
                                          <p:attrName>style.visibility</p:attrName>
                                        </p:attrNameLst>
                                      </p:cBhvr>
                                      <p:to>
                                        <p:strVal val="visible"/>
                                      </p:to>
                                    </p:set>
                                    <p:animEffect transition="in" filter="wipe(down)">
                                      <p:cBhvr>
                                        <p:cTn id="845" dur="1000"/>
                                        <p:tgtEl>
                                          <p:spTgt spid="215"/>
                                        </p:tgtEl>
                                      </p:cBhvr>
                                    </p:animEffect>
                                  </p:childTnLst>
                                </p:cTn>
                              </p:par>
                            </p:childTnLst>
                          </p:cTn>
                        </p:par>
                        <p:par>
                          <p:cTn id="846" fill="hold">
                            <p:stCondLst>
                              <p:cond delay="206000"/>
                            </p:stCondLst>
                            <p:childTnLst>
                              <p:par>
                                <p:cTn id="847" presetID="22" presetClass="entr" presetSubtype="4" fill="hold" grpId="0" nodeType="afterEffect">
                                  <p:stCondLst>
                                    <p:cond delay="0"/>
                                  </p:stCondLst>
                                  <p:childTnLst>
                                    <p:set>
                                      <p:cBhvr>
                                        <p:cTn id="848" dur="1" fill="hold">
                                          <p:stCondLst>
                                            <p:cond delay="0"/>
                                          </p:stCondLst>
                                        </p:cTn>
                                        <p:tgtEl>
                                          <p:spTgt spid="216"/>
                                        </p:tgtEl>
                                        <p:attrNameLst>
                                          <p:attrName>style.visibility</p:attrName>
                                        </p:attrNameLst>
                                      </p:cBhvr>
                                      <p:to>
                                        <p:strVal val="visible"/>
                                      </p:to>
                                    </p:set>
                                    <p:animEffect transition="in" filter="wipe(down)">
                                      <p:cBhvr>
                                        <p:cTn id="849" dur="1000"/>
                                        <p:tgtEl>
                                          <p:spTgt spid="216"/>
                                        </p:tgtEl>
                                      </p:cBhvr>
                                    </p:animEffect>
                                  </p:childTnLst>
                                </p:cTn>
                              </p:par>
                            </p:childTnLst>
                          </p:cTn>
                        </p:par>
                        <p:par>
                          <p:cTn id="850" fill="hold">
                            <p:stCondLst>
                              <p:cond delay="207000"/>
                            </p:stCondLst>
                            <p:childTnLst>
                              <p:par>
                                <p:cTn id="851" presetID="22" presetClass="entr" presetSubtype="4" fill="hold" grpId="0" nodeType="afterEffect">
                                  <p:stCondLst>
                                    <p:cond delay="0"/>
                                  </p:stCondLst>
                                  <p:childTnLst>
                                    <p:set>
                                      <p:cBhvr>
                                        <p:cTn id="852" dur="1" fill="hold">
                                          <p:stCondLst>
                                            <p:cond delay="0"/>
                                          </p:stCondLst>
                                        </p:cTn>
                                        <p:tgtEl>
                                          <p:spTgt spid="217"/>
                                        </p:tgtEl>
                                        <p:attrNameLst>
                                          <p:attrName>style.visibility</p:attrName>
                                        </p:attrNameLst>
                                      </p:cBhvr>
                                      <p:to>
                                        <p:strVal val="visible"/>
                                      </p:to>
                                    </p:set>
                                    <p:animEffect transition="in" filter="wipe(down)">
                                      <p:cBhvr>
                                        <p:cTn id="853" dur="1000"/>
                                        <p:tgtEl>
                                          <p:spTgt spid="217"/>
                                        </p:tgtEl>
                                      </p:cBhvr>
                                    </p:animEffect>
                                  </p:childTnLst>
                                </p:cTn>
                              </p:par>
                            </p:childTnLst>
                          </p:cTn>
                        </p:par>
                        <p:par>
                          <p:cTn id="854" fill="hold">
                            <p:stCondLst>
                              <p:cond delay="208000"/>
                            </p:stCondLst>
                            <p:childTnLst>
                              <p:par>
                                <p:cTn id="855" presetID="22" presetClass="entr" presetSubtype="4" fill="hold" grpId="0" nodeType="afterEffect">
                                  <p:stCondLst>
                                    <p:cond delay="0"/>
                                  </p:stCondLst>
                                  <p:childTnLst>
                                    <p:set>
                                      <p:cBhvr>
                                        <p:cTn id="856" dur="1" fill="hold">
                                          <p:stCondLst>
                                            <p:cond delay="0"/>
                                          </p:stCondLst>
                                        </p:cTn>
                                        <p:tgtEl>
                                          <p:spTgt spid="218"/>
                                        </p:tgtEl>
                                        <p:attrNameLst>
                                          <p:attrName>style.visibility</p:attrName>
                                        </p:attrNameLst>
                                      </p:cBhvr>
                                      <p:to>
                                        <p:strVal val="visible"/>
                                      </p:to>
                                    </p:set>
                                    <p:animEffect transition="in" filter="wipe(down)">
                                      <p:cBhvr>
                                        <p:cTn id="857" dur="1000"/>
                                        <p:tgtEl>
                                          <p:spTgt spid="218"/>
                                        </p:tgtEl>
                                      </p:cBhvr>
                                    </p:animEffect>
                                  </p:childTnLst>
                                </p:cTn>
                              </p:par>
                            </p:childTnLst>
                          </p:cTn>
                        </p:par>
                        <p:par>
                          <p:cTn id="858" fill="hold">
                            <p:stCondLst>
                              <p:cond delay="209000"/>
                            </p:stCondLst>
                            <p:childTnLst>
                              <p:par>
                                <p:cTn id="859" presetID="22" presetClass="entr" presetSubtype="4" fill="hold" grpId="0" nodeType="afterEffect">
                                  <p:stCondLst>
                                    <p:cond delay="0"/>
                                  </p:stCondLst>
                                  <p:childTnLst>
                                    <p:set>
                                      <p:cBhvr>
                                        <p:cTn id="860" dur="1" fill="hold">
                                          <p:stCondLst>
                                            <p:cond delay="0"/>
                                          </p:stCondLst>
                                        </p:cTn>
                                        <p:tgtEl>
                                          <p:spTgt spid="219"/>
                                        </p:tgtEl>
                                        <p:attrNameLst>
                                          <p:attrName>style.visibility</p:attrName>
                                        </p:attrNameLst>
                                      </p:cBhvr>
                                      <p:to>
                                        <p:strVal val="visible"/>
                                      </p:to>
                                    </p:set>
                                    <p:animEffect transition="in" filter="wipe(down)">
                                      <p:cBhvr>
                                        <p:cTn id="861" dur="1000"/>
                                        <p:tgtEl>
                                          <p:spTgt spid="219"/>
                                        </p:tgtEl>
                                      </p:cBhvr>
                                    </p:animEffect>
                                  </p:childTnLst>
                                </p:cTn>
                              </p:par>
                            </p:childTnLst>
                          </p:cTn>
                        </p:par>
                        <p:par>
                          <p:cTn id="862" fill="hold">
                            <p:stCondLst>
                              <p:cond delay="210000"/>
                            </p:stCondLst>
                            <p:childTnLst>
                              <p:par>
                                <p:cTn id="863" presetID="22" presetClass="entr" presetSubtype="4" fill="hold" grpId="0" nodeType="afterEffect">
                                  <p:stCondLst>
                                    <p:cond delay="0"/>
                                  </p:stCondLst>
                                  <p:childTnLst>
                                    <p:set>
                                      <p:cBhvr>
                                        <p:cTn id="864" dur="1" fill="hold">
                                          <p:stCondLst>
                                            <p:cond delay="0"/>
                                          </p:stCondLst>
                                        </p:cTn>
                                        <p:tgtEl>
                                          <p:spTgt spid="220"/>
                                        </p:tgtEl>
                                        <p:attrNameLst>
                                          <p:attrName>style.visibility</p:attrName>
                                        </p:attrNameLst>
                                      </p:cBhvr>
                                      <p:to>
                                        <p:strVal val="visible"/>
                                      </p:to>
                                    </p:set>
                                    <p:animEffect transition="in" filter="wipe(down)">
                                      <p:cBhvr>
                                        <p:cTn id="865" dur="1000"/>
                                        <p:tgtEl>
                                          <p:spTgt spid="220"/>
                                        </p:tgtEl>
                                      </p:cBhvr>
                                    </p:animEffect>
                                  </p:childTnLst>
                                </p:cTn>
                              </p:par>
                            </p:childTnLst>
                          </p:cTn>
                        </p:par>
                        <p:par>
                          <p:cTn id="866" fill="hold">
                            <p:stCondLst>
                              <p:cond delay="211000"/>
                            </p:stCondLst>
                            <p:childTnLst>
                              <p:par>
                                <p:cTn id="867" presetID="22" presetClass="entr" presetSubtype="4" fill="hold" grpId="0" nodeType="afterEffect">
                                  <p:stCondLst>
                                    <p:cond delay="0"/>
                                  </p:stCondLst>
                                  <p:childTnLst>
                                    <p:set>
                                      <p:cBhvr>
                                        <p:cTn id="868" dur="1" fill="hold">
                                          <p:stCondLst>
                                            <p:cond delay="0"/>
                                          </p:stCondLst>
                                        </p:cTn>
                                        <p:tgtEl>
                                          <p:spTgt spid="221"/>
                                        </p:tgtEl>
                                        <p:attrNameLst>
                                          <p:attrName>style.visibility</p:attrName>
                                        </p:attrNameLst>
                                      </p:cBhvr>
                                      <p:to>
                                        <p:strVal val="visible"/>
                                      </p:to>
                                    </p:set>
                                    <p:animEffect transition="in" filter="wipe(down)">
                                      <p:cBhvr>
                                        <p:cTn id="869" dur="1000"/>
                                        <p:tgtEl>
                                          <p:spTgt spid="221"/>
                                        </p:tgtEl>
                                      </p:cBhvr>
                                    </p:animEffect>
                                  </p:childTnLst>
                                </p:cTn>
                              </p:par>
                            </p:childTnLst>
                          </p:cTn>
                        </p:par>
                        <p:par>
                          <p:cTn id="870" fill="hold">
                            <p:stCondLst>
                              <p:cond delay="212000"/>
                            </p:stCondLst>
                            <p:childTnLst>
                              <p:par>
                                <p:cTn id="871" presetID="22" presetClass="entr" presetSubtype="4" fill="hold" grpId="0" nodeType="afterEffect">
                                  <p:stCondLst>
                                    <p:cond delay="0"/>
                                  </p:stCondLst>
                                  <p:childTnLst>
                                    <p:set>
                                      <p:cBhvr>
                                        <p:cTn id="872" dur="1" fill="hold">
                                          <p:stCondLst>
                                            <p:cond delay="0"/>
                                          </p:stCondLst>
                                        </p:cTn>
                                        <p:tgtEl>
                                          <p:spTgt spid="222"/>
                                        </p:tgtEl>
                                        <p:attrNameLst>
                                          <p:attrName>style.visibility</p:attrName>
                                        </p:attrNameLst>
                                      </p:cBhvr>
                                      <p:to>
                                        <p:strVal val="visible"/>
                                      </p:to>
                                    </p:set>
                                    <p:animEffect transition="in" filter="wipe(down)">
                                      <p:cBhvr>
                                        <p:cTn id="873" dur="1000"/>
                                        <p:tgtEl>
                                          <p:spTgt spid="222"/>
                                        </p:tgtEl>
                                      </p:cBhvr>
                                    </p:animEffect>
                                  </p:childTnLst>
                                </p:cTn>
                              </p:par>
                            </p:childTnLst>
                          </p:cTn>
                        </p:par>
                        <p:par>
                          <p:cTn id="874" fill="hold">
                            <p:stCondLst>
                              <p:cond delay="213000"/>
                            </p:stCondLst>
                            <p:childTnLst>
                              <p:par>
                                <p:cTn id="875" presetID="22" presetClass="entr" presetSubtype="4" fill="hold" grpId="0" nodeType="afterEffect">
                                  <p:stCondLst>
                                    <p:cond delay="0"/>
                                  </p:stCondLst>
                                  <p:childTnLst>
                                    <p:set>
                                      <p:cBhvr>
                                        <p:cTn id="876" dur="1" fill="hold">
                                          <p:stCondLst>
                                            <p:cond delay="0"/>
                                          </p:stCondLst>
                                        </p:cTn>
                                        <p:tgtEl>
                                          <p:spTgt spid="223"/>
                                        </p:tgtEl>
                                        <p:attrNameLst>
                                          <p:attrName>style.visibility</p:attrName>
                                        </p:attrNameLst>
                                      </p:cBhvr>
                                      <p:to>
                                        <p:strVal val="visible"/>
                                      </p:to>
                                    </p:set>
                                    <p:animEffect transition="in" filter="wipe(down)">
                                      <p:cBhvr>
                                        <p:cTn id="877" dur="1000"/>
                                        <p:tgtEl>
                                          <p:spTgt spid="223"/>
                                        </p:tgtEl>
                                      </p:cBhvr>
                                    </p:animEffect>
                                  </p:childTnLst>
                                </p:cTn>
                              </p:par>
                            </p:childTnLst>
                          </p:cTn>
                        </p:par>
                        <p:par>
                          <p:cTn id="878" fill="hold">
                            <p:stCondLst>
                              <p:cond delay="214000"/>
                            </p:stCondLst>
                            <p:childTnLst>
                              <p:par>
                                <p:cTn id="879" presetID="22" presetClass="entr" presetSubtype="4" fill="hold" grpId="0" nodeType="afterEffect">
                                  <p:stCondLst>
                                    <p:cond delay="0"/>
                                  </p:stCondLst>
                                  <p:childTnLst>
                                    <p:set>
                                      <p:cBhvr>
                                        <p:cTn id="880" dur="1" fill="hold">
                                          <p:stCondLst>
                                            <p:cond delay="0"/>
                                          </p:stCondLst>
                                        </p:cTn>
                                        <p:tgtEl>
                                          <p:spTgt spid="224"/>
                                        </p:tgtEl>
                                        <p:attrNameLst>
                                          <p:attrName>style.visibility</p:attrName>
                                        </p:attrNameLst>
                                      </p:cBhvr>
                                      <p:to>
                                        <p:strVal val="visible"/>
                                      </p:to>
                                    </p:set>
                                    <p:animEffect transition="in" filter="wipe(down)">
                                      <p:cBhvr>
                                        <p:cTn id="881" dur="1000"/>
                                        <p:tgtEl>
                                          <p:spTgt spid="224"/>
                                        </p:tgtEl>
                                      </p:cBhvr>
                                    </p:animEffect>
                                  </p:childTnLst>
                                </p:cTn>
                              </p:par>
                            </p:childTnLst>
                          </p:cTn>
                        </p:par>
                        <p:par>
                          <p:cTn id="882" fill="hold">
                            <p:stCondLst>
                              <p:cond delay="215000"/>
                            </p:stCondLst>
                            <p:childTnLst>
                              <p:par>
                                <p:cTn id="883" presetID="22" presetClass="entr" presetSubtype="4" fill="hold" grpId="0" nodeType="afterEffect">
                                  <p:stCondLst>
                                    <p:cond delay="0"/>
                                  </p:stCondLst>
                                  <p:childTnLst>
                                    <p:set>
                                      <p:cBhvr>
                                        <p:cTn id="884" dur="1" fill="hold">
                                          <p:stCondLst>
                                            <p:cond delay="0"/>
                                          </p:stCondLst>
                                        </p:cTn>
                                        <p:tgtEl>
                                          <p:spTgt spid="225"/>
                                        </p:tgtEl>
                                        <p:attrNameLst>
                                          <p:attrName>style.visibility</p:attrName>
                                        </p:attrNameLst>
                                      </p:cBhvr>
                                      <p:to>
                                        <p:strVal val="visible"/>
                                      </p:to>
                                    </p:set>
                                    <p:animEffect transition="in" filter="wipe(down)">
                                      <p:cBhvr>
                                        <p:cTn id="885" dur="1000"/>
                                        <p:tgtEl>
                                          <p:spTgt spid="225"/>
                                        </p:tgtEl>
                                      </p:cBhvr>
                                    </p:animEffect>
                                  </p:childTnLst>
                                </p:cTn>
                              </p:par>
                            </p:childTnLst>
                          </p:cTn>
                        </p:par>
                        <p:par>
                          <p:cTn id="886" fill="hold">
                            <p:stCondLst>
                              <p:cond delay="216000"/>
                            </p:stCondLst>
                            <p:childTnLst>
                              <p:par>
                                <p:cTn id="887" presetID="22" presetClass="entr" presetSubtype="4" fill="hold" grpId="0" nodeType="afterEffect">
                                  <p:stCondLst>
                                    <p:cond delay="0"/>
                                  </p:stCondLst>
                                  <p:childTnLst>
                                    <p:set>
                                      <p:cBhvr>
                                        <p:cTn id="888" dur="1" fill="hold">
                                          <p:stCondLst>
                                            <p:cond delay="0"/>
                                          </p:stCondLst>
                                        </p:cTn>
                                        <p:tgtEl>
                                          <p:spTgt spid="226"/>
                                        </p:tgtEl>
                                        <p:attrNameLst>
                                          <p:attrName>style.visibility</p:attrName>
                                        </p:attrNameLst>
                                      </p:cBhvr>
                                      <p:to>
                                        <p:strVal val="visible"/>
                                      </p:to>
                                    </p:set>
                                    <p:animEffect transition="in" filter="wipe(down)">
                                      <p:cBhvr>
                                        <p:cTn id="889" dur="1000"/>
                                        <p:tgtEl>
                                          <p:spTgt spid="226"/>
                                        </p:tgtEl>
                                      </p:cBhvr>
                                    </p:animEffect>
                                  </p:childTnLst>
                                </p:cTn>
                              </p:par>
                            </p:childTnLst>
                          </p:cTn>
                        </p:par>
                        <p:par>
                          <p:cTn id="890" fill="hold">
                            <p:stCondLst>
                              <p:cond delay="217000"/>
                            </p:stCondLst>
                            <p:childTnLst>
                              <p:par>
                                <p:cTn id="891" presetID="22" presetClass="entr" presetSubtype="4" fill="hold" grpId="0" nodeType="afterEffect">
                                  <p:stCondLst>
                                    <p:cond delay="0"/>
                                  </p:stCondLst>
                                  <p:childTnLst>
                                    <p:set>
                                      <p:cBhvr>
                                        <p:cTn id="892" dur="1" fill="hold">
                                          <p:stCondLst>
                                            <p:cond delay="0"/>
                                          </p:stCondLst>
                                        </p:cTn>
                                        <p:tgtEl>
                                          <p:spTgt spid="227"/>
                                        </p:tgtEl>
                                        <p:attrNameLst>
                                          <p:attrName>style.visibility</p:attrName>
                                        </p:attrNameLst>
                                      </p:cBhvr>
                                      <p:to>
                                        <p:strVal val="visible"/>
                                      </p:to>
                                    </p:set>
                                    <p:animEffect transition="in" filter="wipe(down)">
                                      <p:cBhvr>
                                        <p:cTn id="893" dur="1000"/>
                                        <p:tgtEl>
                                          <p:spTgt spid="227"/>
                                        </p:tgtEl>
                                      </p:cBhvr>
                                    </p:animEffect>
                                  </p:childTnLst>
                                </p:cTn>
                              </p:par>
                            </p:childTnLst>
                          </p:cTn>
                        </p:par>
                        <p:par>
                          <p:cTn id="894" fill="hold">
                            <p:stCondLst>
                              <p:cond delay="218000"/>
                            </p:stCondLst>
                            <p:childTnLst>
                              <p:par>
                                <p:cTn id="895" presetID="22" presetClass="entr" presetSubtype="4" fill="hold" grpId="0" nodeType="afterEffect">
                                  <p:stCondLst>
                                    <p:cond delay="0"/>
                                  </p:stCondLst>
                                  <p:childTnLst>
                                    <p:set>
                                      <p:cBhvr>
                                        <p:cTn id="896" dur="1" fill="hold">
                                          <p:stCondLst>
                                            <p:cond delay="0"/>
                                          </p:stCondLst>
                                        </p:cTn>
                                        <p:tgtEl>
                                          <p:spTgt spid="228"/>
                                        </p:tgtEl>
                                        <p:attrNameLst>
                                          <p:attrName>style.visibility</p:attrName>
                                        </p:attrNameLst>
                                      </p:cBhvr>
                                      <p:to>
                                        <p:strVal val="visible"/>
                                      </p:to>
                                    </p:set>
                                    <p:animEffect transition="in" filter="wipe(down)">
                                      <p:cBhvr>
                                        <p:cTn id="897" dur="1000"/>
                                        <p:tgtEl>
                                          <p:spTgt spid="228"/>
                                        </p:tgtEl>
                                      </p:cBhvr>
                                    </p:animEffect>
                                  </p:childTnLst>
                                </p:cTn>
                              </p:par>
                            </p:childTnLst>
                          </p:cTn>
                        </p:par>
                        <p:par>
                          <p:cTn id="898" fill="hold">
                            <p:stCondLst>
                              <p:cond delay="219000"/>
                            </p:stCondLst>
                            <p:childTnLst>
                              <p:par>
                                <p:cTn id="899" presetID="22" presetClass="entr" presetSubtype="4" fill="hold" grpId="0" nodeType="afterEffect">
                                  <p:stCondLst>
                                    <p:cond delay="0"/>
                                  </p:stCondLst>
                                  <p:childTnLst>
                                    <p:set>
                                      <p:cBhvr>
                                        <p:cTn id="900" dur="1" fill="hold">
                                          <p:stCondLst>
                                            <p:cond delay="0"/>
                                          </p:stCondLst>
                                        </p:cTn>
                                        <p:tgtEl>
                                          <p:spTgt spid="229"/>
                                        </p:tgtEl>
                                        <p:attrNameLst>
                                          <p:attrName>style.visibility</p:attrName>
                                        </p:attrNameLst>
                                      </p:cBhvr>
                                      <p:to>
                                        <p:strVal val="visible"/>
                                      </p:to>
                                    </p:set>
                                    <p:animEffect transition="in" filter="wipe(down)">
                                      <p:cBhvr>
                                        <p:cTn id="901" dur="1000"/>
                                        <p:tgtEl>
                                          <p:spTgt spid="229"/>
                                        </p:tgtEl>
                                      </p:cBhvr>
                                    </p:animEffect>
                                  </p:childTnLst>
                                </p:cTn>
                              </p:par>
                            </p:childTnLst>
                          </p:cTn>
                        </p:par>
                        <p:par>
                          <p:cTn id="902" fill="hold">
                            <p:stCondLst>
                              <p:cond delay="220000"/>
                            </p:stCondLst>
                            <p:childTnLst>
                              <p:par>
                                <p:cTn id="903" presetID="22" presetClass="entr" presetSubtype="4" fill="hold" grpId="0" nodeType="afterEffect">
                                  <p:stCondLst>
                                    <p:cond delay="0"/>
                                  </p:stCondLst>
                                  <p:childTnLst>
                                    <p:set>
                                      <p:cBhvr>
                                        <p:cTn id="904" dur="1" fill="hold">
                                          <p:stCondLst>
                                            <p:cond delay="0"/>
                                          </p:stCondLst>
                                        </p:cTn>
                                        <p:tgtEl>
                                          <p:spTgt spid="230"/>
                                        </p:tgtEl>
                                        <p:attrNameLst>
                                          <p:attrName>style.visibility</p:attrName>
                                        </p:attrNameLst>
                                      </p:cBhvr>
                                      <p:to>
                                        <p:strVal val="visible"/>
                                      </p:to>
                                    </p:set>
                                    <p:animEffect transition="in" filter="wipe(down)">
                                      <p:cBhvr>
                                        <p:cTn id="905" dur="1000"/>
                                        <p:tgtEl>
                                          <p:spTgt spid="230"/>
                                        </p:tgtEl>
                                      </p:cBhvr>
                                    </p:animEffect>
                                  </p:childTnLst>
                                </p:cTn>
                              </p:par>
                            </p:childTnLst>
                          </p:cTn>
                        </p:par>
                        <p:par>
                          <p:cTn id="906" fill="hold">
                            <p:stCondLst>
                              <p:cond delay="221000"/>
                            </p:stCondLst>
                            <p:childTnLst>
                              <p:par>
                                <p:cTn id="907" presetID="22" presetClass="entr" presetSubtype="4" fill="hold" grpId="0" nodeType="afterEffect">
                                  <p:stCondLst>
                                    <p:cond delay="0"/>
                                  </p:stCondLst>
                                  <p:childTnLst>
                                    <p:set>
                                      <p:cBhvr>
                                        <p:cTn id="908" dur="1" fill="hold">
                                          <p:stCondLst>
                                            <p:cond delay="0"/>
                                          </p:stCondLst>
                                        </p:cTn>
                                        <p:tgtEl>
                                          <p:spTgt spid="231"/>
                                        </p:tgtEl>
                                        <p:attrNameLst>
                                          <p:attrName>style.visibility</p:attrName>
                                        </p:attrNameLst>
                                      </p:cBhvr>
                                      <p:to>
                                        <p:strVal val="visible"/>
                                      </p:to>
                                    </p:set>
                                    <p:animEffect transition="in" filter="wipe(down)">
                                      <p:cBhvr>
                                        <p:cTn id="909" dur="1000"/>
                                        <p:tgtEl>
                                          <p:spTgt spid="231"/>
                                        </p:tgtEl>
                                      </p:cBhvr>
                                    </p:animEffect>
                                  </p:childTnLst>
                                </p:cTn>
                              </p:par>
                            </p:childTnLst>
                          </p:cTn>
                        </p:par>
                        <p:par>
                          <p:cTn id="910" fill="hold">
                            <p:stCondLst>
                              <p:cond delay="222000"/>
                            </p:stCondLst>
                            <p:childTnLst>
                              <p:par>
                                <p:cTn id="911" presetID="22" presetClass="entr" presetSubtype="4" fill="hold" grpId="0" nodeType="afterEffect">
                                  <p:stCondLst>
                                    <p:cond delay="0"/>
                                  </p:stCondLst>
                                  <p:childTnLst>
                                    <p:set>
                                      <p:cBhvr>
                                        <p:cTn id="912" dur="1" fill="hold">
                                          <p:stCondLst>
                                            <p:cond delay="0"/>
                                          </p:stCondLst>
                                        </p:cTn>
                                        <p:tgtEl>
                                          <p:spTgt spid="232"/>
                                        </p:tgtEl>
                                        <p:attrNameLst>
                                          <p:attrName>style.visibility</p:attrName>
                                        </p:attrNameLst>
                                      </p:cBhvr>
                                      <p:to>
                                        <p:strVal val="visible"/>
                                      </p:to>
                                    </p:set>
                                    <p:animEffect transition="in" filter="wipe(down)">
                                      <p:cBhvr>
                                        <p:cTn id="913" dur="1000"/>
                                        <p:tgtEl>
                                          <p:spTgt spid="232"/>
                                        </p:tgtEl>
                                      </p:cBhvr>
                                    </p:animEffect>
                                  </p:childTnLst>
                                </p:cTn>
                              </p:par>
                            </p:childTnLst>
                          </p:cTn>
                        </p:par>
                        <p:par>
                          <p:cTn id="914" fill="hold">
                            <p:stCondLst>
                              <p:cond delay="223000"/>
                            </p:stCondLst>
                            <p:childTnLst>
                              <p:par>
                                <p:cTn id="915" presetID="22" presetClass="entr" presetSubtype="4" fill="hold" grpId="0" nodeType="afterEffect">
                                  <p:stCondLst>
                                    <p:cond delay="0"/>
                                  </p:stCondLst>
                                  <p:childTnLst>
                                    <p:set>
                                      <p:cBhvr>
                                        <p:cTn id="916" dur="1" fill="hold">
                                          <p:stCondLst>
                                            <p:cond delay="0"/>
                                          </p:stCondLst>
                                        </p:cTn>
                                        <p:tgtEl>
                                          <p:spTgt spid="233"/>
                                        </p:tgtEl>
                                        <p:attrNameLst>
                                          <p:attrName>style.visibility</p:attrName>
                                        </p:attrNameLst>
                                      </p:cBhvr>
                                      <p:to>
                                        <p:strVal val="visible"/>
                                      </p:to>
                                    </p:set>
                                    <p:animEffect transition="in" filter="wipe(down)">
                                      <p:cBhvr>
                                        <p:cTn id="917" dur="1000"/>
                                        <p:tgtEl>
                                          <p:spTgt spid="233"/>
                                        </p:tgtEl>
                                      </p:cBhvr>
                                    </p:animEffect>
                                  </p:childTnLst>
                                </p:cTn>
                              </p:par>
                            </p:childTnLst>
                          </p:cTn>
                        </p:par>
                        <p:par>
                          <p:cTn id="918" fill="hold">
                            <p:stCondLst>
                              <p:cond delay="224000"/>
                            </p:stCondLst>
                            <p:childTnLst>
                              <p:par>
                                <p:cTn id="919" presetID="22" presetClass="entr" presetSubtype="4" fill="hold" grpId="0" nodeType="afterEffect">
                                  <p:stCondLst>
                                    <p:cond delay="0"/>
                                  </p:stCondLst>
                                  <p:childTnLst>
                                    <p:set>
                                      <p:cBhvr>
                                        <p:cTn id="920" dur="1" fill="hold">
                                          <p:stCondLst>
                                            <p:cond delay="0"/>
                                          </p:stCondLst>
                                        </p:cTn>
                                        <p:tgtEl>
                                          <p:spTgt spid="234"/>
                                        </p:tgtEl>
                                        <p:attrNameLst>
                                          <p:attrName>style.visibility</p:attrName>
                                        </p:attrNameLst>
                                      </p:cBhvr>
                                      <p:to>
                                        <p:strVal val="visible"/>
                                      </p:to>
                                    </p:set>
                                    <p:animEffect transition="in" filter="wipe(down)">
                                      <p:cBhvr>
                                        <p:cTn id="921" dur="1000"/>
                                        <p:tgtEl>
                                          <p:spTgt spid="234"/>
                                        </p:tgtEl>
                                      </p:cBhvr>
                                    </p:animEffect>
                                  </p:childTnLst>
                                </p:cTn>
                              </p:par>
                            </p:childTnLst>
                          </p:cTn>
                        </p:par>
                        <p:par>
                          <p:cTn id="922" fill="hold">
                            <p:stCondLst>
                              <p:cond delay="225000"/>
                            </p:stCondLst>
                            <p:childTnLst>
                              <p:par>
                                <p:cTn id="923" presetID="22" presetClass="entr" presetSubtype="4" fill="hold" grpId="0" nodeType="afterEffect">
                                  <p:stCondLst>
                                    <p:cond delay="0"/>
                                  </p:stCondLst>
                                  <p:childTnLst>
                                    <p:set>
                                      <p:cBhvr>
                                        <p:cTn id="924" dur="1" fill="hold">
                                          <p:stCondLst>
                                            <p:cond delay="0"/>
                                          </p:stCondLst>
                                        </p:cTn>
                                        <p:tgtEl>
                                          <p:spTgt spid="235"/>
                                        </p:tgtEl>
                                        <p:attrNameLst>
                                          <p:attrName>style.visibility</p:attrName>
                                        </p:attrNameLst>
                                      </p:cBhvr>
                                      <p:to>
                                        <p:strVal val="visible"/>
                                      </p:to>
                                    </p:set>
                                    <p:animEffect transition="in" filter="wipe(down)">
                                      <p:cBhvr>
                                        <p:cTn id="925" dur="1000"/>
                                        <p:tgtEl>
                                          <p:spTgt spid="235"/>
                                        </p:tgtEl>
                                      </p:cBhvr>
                                    </p:animEffect>
                                  </p:childTnLst>
                                </p:cTn>
                              </p:par>
                            </p:childTnLst>
                          </p:cTn>
                        </p:par>
                        <p:par>
                          <p:cTn id="926" fill="hold">
                            <p:stCondLst>
                              <p:cond delay="226000"/>
                            </p:stCondLst>
                            <p:childTnLst>
                              <p:par>
                                <p:cTn id="927" presetID="22" presetClass="entr" presetSubtype="4" fill="hold" grpId="0" nodeType="afterEffect">
                                  <p:stCondLst>
                                    <p:cond delay="0"/>
                                  </p:stCondLst>
                                  <p:childTnLst>
                                    <p:set>
                                      <p:cBhvr>
                                        <p:cTn id="928" dur="1" fill="hold">
                                          <p:stCondLst>
                                            <p:cond delay="0"/>
                                          </p:stCondLst>
                                        </p:cTn>
                                        <p:tgtEl>
                                          <p:spTgt spid="236"/>
                                        </p:tgtEl>
                                        <p:attrNameLst>
                                          <p:attrName>style.visibility</p:attrName>
                                        </p:attrNameLst>
                                      </p:cBhvr>
                                      <p:to>
                                        <p:strVal val="visible"/>
                                      </p:to>
                                    </p:set>
                                    <p:animEffect transition="in" filter="wipe(down)">
                                      <p:cBhvr>
                                        <p:cTn id="929" dur="1000"/>
                                        <p:tgtEl>
                                          <p:spTgt spid="236"/>
                                        </p:tgtEl>
                                      </p:cBhvr>
                                    </p:animEffect>
                                  </p:childTnLst>
                                </p:cTn>
                              </p:par>
                            </p:childTnLst>
                          </p:cTn>
                        </p:par>
                        <p:par>
                          <p:cTn id="930" fill="hold">
                            <p:stCondLst>
                              <p:cond delay="227000"/>
                            </p:stCondLst>
                            <p:childTnLst>
                              <p:par>
                                <p:cTn id="931" presetID="22" presetClass="entr" presetSubtype="4" fill="hold" grpId="0" nodeType="afterEffect">
                                  <p:stCondLst>
                                    <p:cond delay="0"/>
                                  </p:stCondLst>
                                  <p:childTnLst>
                                    <p:set>
                                      <p:cBhvr>
                                        <p:cTn id="932" dur="1" fill="hold">
                                          <p:stCondLst>
                                            <p:cond delay="0"/>
                                          </p:stCondLst>
                                        </p:cTn>
                                        <p:tgtEl>
                                          <p:spTgt spid="237"/>
                                        </p:tgtEl>
                                        <p:attrNameLst>
                                          <p:attrName>style.visibility</p:attrName>
                                        </p:attrNameLst>
                                      </p:cBhvr>
                                      <p:to>
                                        <p:strVal val="visible"/>
                                      </p:to>
                                    </p:set>
                                    <p:animEffect transition="in" filter="wipe(down)">
                                      <p:cBhvr>
                                        <p:cTn id="933" dur="1000"/>
                                        <p:tgtEl>
                                          <p:spTgt spid="237"/>
                                        </p:tgtEl>
                                      </p:cBhvr>
                                    </p:animEffect>
                                  </p:childTnLst>
                                </p:cTn>
                              </p:par>
                            </p:childTnLst>
                          </p:cTn>
                        </p:par>
                        <p:par>
                          <p:cTn id="934" fill="hold">
                            <p:stCondLst>
                              <p:cond delay="228000"/>
                            </p:stCondLst>
                            <p:childTnLst>
                              <p:par>
                                <p:cTn id="935" presetID="22" presetClass="entr" presetSubtype="4" fill="hold" grpId="0" nodeType="afterEffect">
                                  <p:stCondLst>
                                    <p:cond delay="0"/>
                                  </p:stCondLst>
                                  <p:childTnLst>
                                    <p:set>
                                      <p:cBhvr>
                                        <p:cTn id="936" dur="1" fill="hold">
                                          <p:stCondLst>
                                            <p:cond delay="0"/>
                                          </p:stCondLst>
                                        </p:cTn>
                                        <p:tgtEl>
                                          <p:spTgt spid="238"/>
                                        </p:tgtEl>
                                        <p:attrNameLst>
                                          <p:attrName>style.visibility</p:attrName>
                                        </p:attrNameLst>
                                      </p:cBhvr>
                                      <p:to>
                                        <p:strVal val="visible"/>
                                      </p:to>
                                    </p:set>
                                    <p:animEffect transition="in" filter="wipe(down)">
                                      <p:cBhvr>
                                        <p:cTn id="937" dur="1000"/>
                                        <p:tgtEl>
                                          <p:spTgt spid="238"/>
                                        </p:tgtEl>
                                      </p:cBhvr>
                                    </p:animEffect>
                                  </p:childTnLst>
                                </p:cTn>
                              </p:par>
                            </p:childTnLst>
                          </p:cTn>
                        </p:par>
                        <p:par>
                          <p:cTn id="938" fill="hold">
                            <p:stCondLst>
                              <p:cond delay="229000"/>
                            </p:stCondLst>
                            <p:childTnLst>
                              <p:par>
                                <p:cTn id="939" presetID="22" presetClass="entr" presetSubtype="4" fill="hold" grpId="0" nodeType="afterEffect">
                                  <p:stCondLst>
                                    <p:cond delay="0"/>
                                  </p:stCondLst>
                                  <p:childTnLst>
                                    <p:set>
                                      <p:cBhvr>
                                        <p:cTn id="940" dur="1" fill="hold">
                                          <p:stCondLst>
                                            <p:cond delay="0"/>
                                          </p:stCondLst>
                                        </p:cTn>
                                        <p:tgtEl>
                                          <p:spTgt spid="239"/>
                                        </p:tgtEl>
                                        <p:attrNameLst>
                                          <p:attrName>style.visibility</p:attrName>
                                        </p:attrNameLst>
                                      </p:cBhvr>
                                      <p:to>
                                        <p:strVal val="visible"/>
                                      </p:to>
                                    </p:set>
                                    <p:animEffect transition="in" filter="wipe(down)">
                                      <p:cBhvr>
                                        <p:cTn id="941" dur="1000"/>
                                        <p:tgtEl>
                                          <p:spTgt spid="239"/>
                                        </p:tgtEl>
                                      </p:cBhvr>
                                    </p:animEffect>
                                  </p:childTnLst>
                                </p:cTn>
                              </p:par>
                            </p:childTnLst>
                          </p:cTn>
                        </p:par>
                        <p:par>
                          <p:cTn id="942" fill="hold">
                            <p:stCondLst>
                              <p:cond delay="230000"/>
                            </p:stCondLst>
                            <p:childTnLst>
                              <p:par>
                                <p:cTn id="943" presetID="22" presetClass="entr" presetSubtype="4" fill="hold" grpId="0" nodeType="afterEffect">
                                  <p:stCondLst>
                                    <p:cond delay="0"/>
                                  </p:stCondLst>
                                  <p:childTnLst>
                                    <p:set>
                                      <p:cBhvr>
                                        <p:cTn id="944" dur="1" fill="hold">
                                          <p:stCondLst>
                                            <p:cond delay="0"/>
                                          </p:stCondLst>
                                        </p:cTn>
                                        <p:tgtEl>
                                          <p:spTgt spid="240"/>
                                        </p:tgtEl>
                                        <p:attrNameLst>
                                          <p:attrName>style.visibility</p:attrName>
                                        </p:attrNameLst>
                                      </p:cBhvr>
                                      <p:to>
                                        <p:strVal val="visible"/>
                                      </p:to>
                                    </p:set>
                                    <p:animEffect transition="in" filter="wipe(down)">
                                      <p:cBhvr>
                                        <p:cTn id="945" dur="1000"/>
                                        <p:tgtEl>
                                          <p:spTgt spid="240"/>
                                        </p:tgtEl>
                                      </p:cBhvr>
                                    </p:animEffect>
                                  </p:childTnLst>
                                </p:cTn>
                              </p:par>
                            </p:childTnLst>
                          </p:cTn>
                        </p:par>
                        <p:par>
                          <p:cTn id="946" fill="hold">
                            <p:stCondLst>
                              <p:cond delay="231000"/>
                            </p:stCondLst>
                            <p:childTnLst>
                              <p:par>
                                <p:cTn id="947" presetID="22" presetClass="entr" presetSubtype="4" fill="hold" grpId="0" nodeType="afterEffect">
                                  <p:stCondLst>
                                    <p:cond delay="0"/>
                                  </p:stCondLst>
                                  <p:childTnLst>
                                    <p:set>
                                      <p:cBhvr>
                                        <p:cTn id="948" dur="1" fill="hold">
                                          <p:stCondLst>
                                            <p:cond delay="0"/>
                                          </p:stCondLst>
                                        </p:cTn>
                                        <p:tgtEl>
                                          <p:spTgt spid="241"/>
                                        </p:tgtEl>
                                        <p:attrNameLst>
                                          <p:attrName>style.visibility</p:attrName>
                                        </p:attrNameLst>
                                      </p:cBhvr>
                                      <p:to>
                                        <p:strVal val="visible"/>
                                      </p:to>
                                    </p:set>
                                    <p:animEffect transition="in" filter="wipe(down)">
                                      <p:cBhvr>
                                        <p:cTn id="949" dur="1000"/>
                                        <p:tgtEl>
                                          <p:spTgt spid="241"/>
                                        </p:tgtEl>
                                      </p:cBhvr>
                                    </p:animEffect>
                                  </p:childTnLst>
                                </p:cTn>
                              </p:par>
                            </p:childTnLst>
                          </p:cTn>
                        </p:par>
                        <p:par>
                          <p:cTn id="950" fill="hold">
                            <p:stCondLst>
                              <p:cond delay="232000"/>
                            </p:stCondLst>
                            <p:childTnLst>
                              <p:par>
                                <p:cTn id="951" presetID="22" presetClass="entr" presetSubtype="4" fill="hold" grpId="0" nodeType="afterEffect">
                                  <p:stCondLst>
                                    <p:cond delay="0"/>
                                  </p:stCondLst>
                                  <p:childTnLst>
                                    <p:set>
                                      <p:cBhvr>
                                        <p:cTn id="952" dur="1" fill="hold">
                                          <p:stCondLst>
                                            <p:cond delay="0"/>
                                          </p:stCondLst>
                                        </p:cTn>
                                        <p:tgtEl>
                                          <p:spTgt spid="242"/>
                                        </p:tgtEl>
                                        <p:attrNameLst>
                                          <p:attrName>style.visibility</p:attrName>
                                        </p:attrNameLst>
                                      </p:cBhvr>
                                      <p:to>
                                        <p:strVal val="visible"/>
                                      </p:to>
                                    </p:set>
                                    <p:animEffect transition="in" filter="wipe(down)">
                                      <p:cBhvr>
                                        <p:cTn id="953" dur="1000"/>
                                        <p:tgtEl>
                                          <p:spTgt spid="242"/>
                                        </p:tgtEl>
                                      </p:cBhvr>
                                    </p:animEffect>
                                  </p:childTnLst>
                                </p:cTn>
                              </p:par>
                            </p:childTnLst>
                          </p:cTn>
                        </p:par>
                        <p:par>
                          <p:cTn id="954" fill="hold">
                            <p:stCondLst>
                              <p:cond delay="233000"/>
                            </p:stCondLst>
                            <p:childTnLst>
                              <p:par>
                                <p:cTn id="955" presetID="22" presetClass="entr" presetSubtype="4" fill="hold" grpId="0" nodeType="afterEffect">
                                  <p:stCondLst>
                                    <p:cond delay="0"/>
                                  </p:stCondLst>
                                  <p:childTnLst>
                                    <p:set>
                                      <p:cBhvr>
                                        <p:cTn id="956" dur="1" fill="hold">
                                          <p:stCondLst>
                                            <p:cond delay="0"/>
                                          </p:stCondLst>
                                        </p:cTn>
                                        <p:tgtEl>
                                          <p:spTgt spid="243"/>
                                        </p:tgtEl>
                                        <p:attrNameLst>
                                          <p:attrName>style.visibility</p:attrName>
                                        </p:attrNameLst>
                                      </p:cBhvr>
                                      <p:to>
                                        <p:strVal val="visible"/>
                                      </p:to>
                                    </p:set>
                                    <p:animEffect transition="in" filter="wipe(down)">
                                      <p:cBhvr>
                                        <p:cTn id="957" dur="1000"/>
                                        <p:tgtEl>
                                          <p:spTgt spid="243"/>
                                        </p:tgtEl>
                                      </p:cBhvr>
                                    </p:animEffect>
                                  </p:childTnLst>
                                </p:cTn>
                              </p:par>
                            </p:childTnLst>
                          </p:cTn>
                        </p:par>
                        <p:par>
                          <p:cTn id="958" fill="hold">
                            <p:stCondLst>
                              <p:cond delay="234000"/>
                            </p:stCondLst>
                            <p:childTnLst>
                              <p:par>
                                <p:cTn id="959" presetID="22" presetClass="entr" presetSubtype="4" fill="hold" grpId="0" nodeType="afterEffect">
                                  <p:stCondLst>
                                    <p:cond delay="0"/>
                                  </p:stCondLst>
                                  <p:childTnLst>
                                    <p:set>
                                      <p:cBhvr>
                                        <p:cTn id="960" dur="1" fill="hold">
                                          <p:stCondLst>
                                            <p:cond delay="0"/>
                                          </p:stCondLst>
                                        </p:cTn>
                                        <p:tgtEl>
                                          <p:spTgt spid="244"/>
                                        </p:tgtEl>
                                        <p:attrNameLst>
                                          <p:attrName>style.visibility</p:attrName>
                                        </p:attrNameLst>
                                      </p:cBhvr>
                                      <p:to>
                                        <p:strVal val="visible"/>
                                      </p:to>
                                    </p:set>
                                    <p:animEffect transition="in" filter="wipe(down)">
                                      <p:cBhvr>
                                        <p:cTn id="961" dur="1000"/>
                                        <p:tgtEl>
                                          <p:spTgt spid="244"/>
                                        </p:tgtEl>
                                      </p:cBhvr>
                                    </p:animEffect>
                                  </p:childTnLst>
                                </p:cTn>
                              </p:par>
                            </p:childTnLst>
                          </p:cTn>
                        </p:par>
                        <p:par>
                          <p:cTn id="962" fill="hold">
                            <p:stCondLst>
                              <p:cond delay="235000"/>
                            </p:stCondLst>
                            <p:childTnLst>
                              <p:par>
                                <p:cTn id="963" presetID="22" presetClass="entr" presetSubtype="4" fill="hold" grpId="0" nodeType="afterEffect">
                                  <p:stCondLst>
                                    <p:cond delay="0"/>
                                  </p:stCondLst>
                                  <p:childTnLst>
                                    <p:set>
                                      <p:cBhvr>
                                        <p:cTn id="964" dur="1" fill="hold">
                                          <p:stCondLst>
                                            <p:cond delay="0"/>
                                          </p:stCondLst>
                                        </p:cTn>
                                        <p:tgtEl>
                                          <p:spTgt spid="245"/>
                                        </p:tgtEl>
                                        <p:attrNameLst>
                                          <p:attrName>style.visibility</p:attrName>
                                        </p:attrNameLst>
                                      </p:cBhvr>
                                      <p:to>
                                        <p:strVal val="visible"/>
                                      </p:to>
                                    </p:set>
                                    <p:animEffect transition="in" filter="wipe(down)">
                                      <p:cBhvr>
                                        <p:cTn id="965" dur="1000"/>
                                        <p:tgtEl>
                                          <p:spTgt spid="245"/>
                                        </p:tgtEl>
                                      </p:cBhvr>
                                    </p:animEffect>
                                  </p:childTnLst>
                                </p:cTn>
                              </p:par>
                            </p:childTnLst>
                          </p:cTn>
                        </p:par>
                        <p:par>
                          <p:cTn id="966" fill="hold">
                            <p:stCondLst>
                              <p:cond delay="236000"/>
                            </p:stCondLst>
                            <p:childTnLst>
                              <p:par>
                                <p:cTn id="967" presetID="22" presetClass="entr" presetSubtype="4" fill="hold" grpId="0" nodeType="afterEffect">
                                  <p:stCondLst>
                                    <p:cond delay="0"/>
                                  </p:stCondLst>
                                  <p:childTnLst>
                                    <p:set>
                                      <p:cBhvr>
                                        <p:cTn id="968" dur="1" fill="hold">
                                          <p:stCondLst>
                                            <p:cond delay="0"/>
                                          </p:stCondLst>
                                        </p:cTn>
                                        <p:tgtEl>
                                          <p:spTgt spid="246"/>
                                        </p:tgtEl>
                                        <p:attrNameLst>
                                          <p:attrName>style.visibility</p:attrName>
                                        </p:attrNameLst>
                                      </p:cBhvr>
                                      <p:to>
                                        <p:strVal val="visible"/>
                                      </p:to>
                                    </p:set>
                                    <p:animEffect transition="in" filter="wipe(down)">
                                      <p:cBhvr>
                                        <p:cTn id="969" dur="1000"/>
                                        <p:tgtEl>
                                          <p:spTgt spid="246"/>
                                        </p:tgtEl>
                                      </p:cBhvr>
                                    </p:animEffect>
                                  </p:childTnLst>
                                </p:cTn>
                              </p:par>
                            </p:childTnLst>
                          </p:cTn>
                        </p:par>
                        <p:par>
                          <p:cTn id="970" fill="hold">
                            <p:stCondLst>
                              <p:cond delay="237000"/>
                            </p:stCondLst>
                            <p:childTnLst>
                              <p:par>
                                <p:cTn id="971" presetID="22" presetClass="entr" presetSubtype="4" fill="hold" grpId="0" nodeType="afterEffect">
                                  <p:stCondLst>
                                    <p:cond delay="0"/>
                                  </p:stCondLst>
                                  <p:childTnLst>
                                    <p:set>
                                      <p:cBhvr>
                                        <p:cTn id="972" dur="1" fill="hold">
                                          <p:stCondLst>
                                            <p:cond delay="0"/>
                                          </p:stCondLst>
                                        </p:cTn>
                                        <p:tgtEl>
                                          <p:spTgt spid="252"/>
                                        </p:tgtEl>
                                        <p:attrNameLst>
                                          <p:attrName>style.visibility</p:attrName>
                                        </p:attrNameLst>
                                      </p:cBhvr>
                                      <p:to>
                                        <p:strVal val="visible"/>
                                      </p:to>
                                    </p:set>
                                    <p:animEffect transition="in" filter="wipe(down)">
                                      <p:cBhvr>
                                        <p:cTn id="973" dur="500"/>
                                        <p:tgtEl>
                                          <p:spTgt spid="252"/>
                                        </p:tgtEl>
                                      </p:cBhvr>
                                    </p:animEffect>
                                  </p:childTnLst>
                                </p:cTn>
                              </p:par>
                              <p:par>
                                <p:cTn id="974" presetID="22" presetClass="entr" presetSubtype="4" repeatCount="3000" fill="hold" grpId="0" nodeType="withEffect">
                                  <p:stCondLst>
                                    <p:cond delay="0"/>
                                  </p:stCondLst>
                                  <p:childTnLst>
                                    <p:set>
                                      <p:cBhvr>
                                        <p:cTn id="975" dur="1" fill="hold">
                                          <p:stCondLst>
                                            <p:cond delay="0"/>
                                          </p:stCondLst>
                                        </p:cTn>
                                        <p:tgtEl>
                                          <p:spTgt spid="250"/>
                                        </p:tgtEl>
                                        <p:attrNameLst>
                                          <p:attrName>style.visibility</p:attrName>
                                        </p:attrNameLst>
                                      </p:cBhvr>
                                      <p:to>
                                        <p:strVal val="visible"/>
                                      </p:to>
                                    </p:set>
                                    <p:animEffect transition="in" filter="wipe(down)">
                                      <p:cBhvr>
                                        <p:cTn id="976" dur="500"/>
                                        <p:tgtEl>
                                          <p:spTgt spid="250"/>
                                        </p:tgtEl>
                                      </p:cBhvr>
                                    </p:animEffect>
                                  </p:childTnLst>
                                  <p:subTnLst>
                                    <p:audio>
                                      <p:cMediaNode>
                                        <p:cTn display="0" masterRel="sameClick">
                                          <p:stCondLst>
                                            <p:cond evt="begin" delay="0">
                                              <p:tn val="97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7"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937" y="754068"/>
            <a:ext cx="8411945" cy="3970318"/>
          </a:xfrm>
          <a:prstGeom prst="rect">
            <a:avLst/>
          </a:prstGeom>
          <a:noFill/>
        </p:spPr>
        <p:txBody>
          <a:bodyPr wrap="square" rtlCol="0">
            <a:spAutoFit/>
          </a:bodyPr>
          <a:lstStyle/>
          <a:p>
            <a:r>
              <a:rPr lang="en-US" sz="3600" b="1" smtClean="0">
                <a:solidFill>
                  <a:srgbClr val="0B25E5"/>
                </a:solidFill>
                <a:latin typeface="Times New Roman" pitchFamily="18" charset="0"/>
                <a:cs typeface="Times New Roman" pitchFamily="18" charset="0"/>
              </a:rPr>
              <a:t>Bài làm của nhóm 1 nộp, các nhóm 2, 3, 4 nhận xét.</a:t>
            </a:r>
          </a:p>
          <a:p>
            <a:r>
              <a:rPr lang="en-US" sz="3600" b="1" smtClean="0">
                <a:solidFill>
                  <a:srgbClr val="0B25E5"/>
                </a:solidFill>
                <a:latin typeface="Times New Roman" pitchFamily="18" charset="0"/>
                <a:cs typeface="Times New Roman" pitchFamily="18" charset="0"/>
              </a:rPr>
              <a:t>GV đưa đáp án ra.</a:t>
            </a:r>
          </a:p>
          <a:p>
            <a:r>
              <a:rPr lang="en-US" sz="3600" b="1" smtClean="0">
                <a:solidFill>
                  <a:srgbClr val="0B25E5"/>
                </a:solidFill>
                <a:latin typeface="Times New Roman" pitchFamily="18" charset="0"/>
                <a:cs typeface="Times New Roman" pitchFamily="18" charset="0"/>
              </a:rPr>
              <a:t>GV nhận xét, chốt kiến thức.</a:t>
            </a:r>
          </a:p>
          <a:p>
            <a:r>
              <a:rPr lang="en-US" sz="3600" b="1" smtClean="0">
                <a:solidFill>
                  <a:srgbClr val="0B25E5"/>
                </a:solidFill>
                <a:latin typeface="Times New Roman" pitchFamily="18" charset="0"/>
                <a:cs typeface="Times New Roman" pitchFamily="18" charset="0"/>
              </a:rPr>
              <a:t>HS ghi nhận kiến thức - GV dáng các bài làm còn lại, GVnhận xét các nhóm 2, 3, 4. Sau đó thành viên các nhóm xem lại.</a:t>
            </a:r>
            <a:endParaRPr lang="en-US" sz="3600" b="1">
              <a:solidFill>
                <a:srgbClr val="0B25E5"/>
              </a:solidFill>
              <a:latin typeface="Times New Roman" pitchFamily="18" charset="0"/>
              <a:cs typeface="Times New Roman" pitchFamily="18" charset="0"/>
            </a:endParaRPr>
          </a:p>
        </p:txBody>
      </p:sp>
    </p:spTree>
    <p:extLst>
      <p:ext uri="{BB962C8B-B14F-4D97-AF65-F5344CB8AC3E}">
        <p14:creationId xmlns:p14="http://schemas.microsoft.com/office/powerpoint/2010/main" val="398640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006749" cy="553998"/>
          </a:xfrm>
          <a:prstGeom prst="rect">
            <a:avLst/>
          </a:prstGeom>
          <a:noFill/>
        </p:spPr>
        <p:txBody>
          <a:bodyPr wrap="square" rtlCol="0">
            <a:spAutoFit/>
          </a:bodyPr>
          <a:lstStyle/>
          <a:p>
            <a:r>
              <a:rPr lang="en-US" sz="3000" b="1" smtClean="0">
                <a:solidFill>
                  <a:srgbClr val="FF0000"/>
                </a:solidFill>
                <a:latin typeface="Times New Roman" pitchFamily="18" charset="0"/>
                <a:cs typeface="Times New Roman" pitchFamily="18" charset="0"/>
              </a:rPr>
              <a:t>Nội dung trả lời câu hỏi</a:t>
            </a:r>
            <a:endParaRPr lang="en-US" sz="3000" b="1">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950752"/>
              </p:ext>
            </p:extLst>
          </p:nvPr>
        </p:nvGraphicFramePr>
        <p:xfrm>
          <a:off x="373812" y="898579"/>
          <a:ext cx="11818188" cy="5050740"/>
        </p:xfrm>
        <a:graphic>
          <a:graphicData uri="http://schemas.openxmlformats.org/drawingml/2006/table">
            <a:tbl>
              <a:tblPr firstRow="1" bandRow="1">
                <a:tableStyleId>{5C22544A-7EE6-4342-B048-85BDC9FD1C3A}</a:tableStyleId>
              </a:tblPr>
              <a:tblGrid>
                <a:gridCol w="10265434"/>
                <a:gridCol w="1552754"/>
              </a:tblGrid>
              <a:tr h="440597">
                <a:tc>
                  <a:txBody>
                    <a:bodyPr/>
                    <a:lstStyle/>
                    <a:p>
                      <a:pPr algn="ctr"/>
                      <a:r>
                        <a:rPr lang="en-US" sz="3000" b="1" smtClean="0">
                          <a:solidFill>
                            <a:srgbClr val="0B25E5"/>
                          </a:solidFill>
                          <a:latin typeface="Times New Roman" pitchFamily="18" charset="0"/>
                          <a:cs typeface="Times New Roman" pitchFamily="18" charset="0"/>
                        </a:rPr>
                        <a:t>Nội dung</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Điểm</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9642">
                <a:tc>
                  <a:txBody>
                    <a:bodyPr/>
                    <a:lstStyle/>
                    <a:p>
                      <a:r>
                        <a:rPr lang="en-US" sz="3000" b="1" kern="1200" smtClean="0">
                          <a:solidFill>
                            <a:srgbClr val="0000FF"/>
                          </a:solidFill>
                          <a:effectLst/>
                          <a:latin typeface="Times New Roman" pitchFamily="18" charset="0"/>
                          <a:ea typeface="+mn-ea"/>
                          <a:cs typeface="Times New Roman" pitchFamily="18" charset="0"/>
                        </a:rPr>
                        <a:t>1. </a:t>
                      </a:r>
                      <a:r>
                        <a:rPr lang="en-US" sz="3000" kern="1200" smtClean="0">
                          <a:solidFill>
                            <a:srgbClr val="0000FF"/>
                          </a:solidFill>
                          <a:effectLst/>
                          <a:latin typeface="Times New Roman" pitchFamily="18" charset="0"/>
                          <a:ea typeface="+mn-ea"/>
                          <a:cs typeface="Times New Roman" pitchFamily="18" charset="0"/>
                        </a:rPr>
                        <a:t> </a:t>
                      </a:r>
                      <a:r>
                        <a:rPr lang="en-US" sz="3000" b="1" kern="1200" smtClean="0">
                          <a:solidFill>
                            <a:srgbClr val="FF0000"/>
                          </a:solidFill>
                          <a:effectLst/>
                          <a:latin typeface="Times New Roman" pitchFamily="18" charset="0"/>
                          <a:ea typeface="+mn-ea"/>
                          <a:cs typeface="Times New Roman" pitchFamily="18" charset="0"/>
                        </a:rPr>
                        <a:t>Trong môi trường đất, nước và không khí hàm lượng các nguyên tố dinh dưỡng</a:t>
                      </a:r>
                      <a:endParaRPr lang="en-US" sz="3000" b="1" kern="120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605">
                <a:tc>
                  <a:txBody>
                    <a:bodyPr/>
                    <a:lstStyle/>
                    <a:p>
                      <a:r>
                        <a:rPr lang="en-US" sz="3000" b="1" kern="1200" smtClean="0">
                          <a:solidFill>
                            <a:srgbClr val="FF0000"/>
                          </a:solidFill>
                          <a:effectLst/>
                          <a:latin typeface="Times New Roman" pitchFamily="18" charset="0"/>
                          <a:ea typeface="+mn-ea"/>
                          <a:cs typeface="Times New Roman" pitchFamily="18" charset="0"/>
                        </a:rPr>
                        <a:t>không đủ cung cấp cho sự</a:t>
                      </a:r>
                      <a:r>
                        <a:rPr lang="vi-VN" sz="3000" b="1" kern="1200" smtClean="0">
                          <a:solidFill>
                            <a:srgbClr val="FF0000"/>
                          </a:solidFill>
                          <a:effectLst/>
                          <a:latin typeface="Times New Roman" pitchFamily="18" charset="0"/>
                          <a:ea typeface="+mn-ea"/>
                          <a:cs typeface="Times New Roman" pitchFamily="18" charset="0"/>
                        </a:rPr>
                        <a:t> phát triển </a:t>
                      </a:r>
                      <a:r>
                        <a:rPr lang="en-US" sz="3000" b="1" kern="1200" smtClean="0">
                          <a:solidFill>
                            <a:srgbClr val="FF0000"/>
                          </a:solidFill>
                          <a:effectLst/>
                          <a:latin typeface="Times New Roman" pitchFamily="18" charset="0"/>
                          <a:ea typeface="+mn-ea"/>
                          <a:cs typeface="Times New Roman" pitchFamily="18" charset="0"/>
                        </a:rPr>
                        <a:t>của cây trồng.</a:t>
                      </a:r>
                      <a:endParaRPr lang="en-US" sz="3000" b="1" kern="120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605">
                <a:tc>
                  <a:txBody>
                    <a:bodyPr/>
                    <a:lstStyle/>
                    <a:p>
                      <a:r>
                        <a:rPr lang="en-US" sz="3000" b="1" kern="1200" smtClean="0">
                          <a:solidFill>
                            <a:srgbClr val="0000FF"/>
                          </a:solidFill>
                          <a:effectLst/>
                          <a:latin typeface="Times New Roman" pitchFamily="18" charset="0"/>
                          <a:ea typeface="+mn-ea"/>
                          <a:cs typeface="Times New Roman" pitchFamily="18" charset="0"/>
                        </a:rPr>
                        <a:t>2. </a:t>
                      </a:r>
                      <a:r>
                        <a:rPr lang="vi-VN" sz="3000" b="1" kern="1200" smtClean="0">
                          <a:solidFill>
                            <a:srgbClr val="0B25E5"/>
                          </a:solidFill>
                          <a:effectLst/>
                          <a:latin typeface="Times New Roman" pitchFamily="18" charset="0"/>
                          <a:ea typeface="+mn-ea"/>
                          <a:cs typeface="Times New Roman" pitchFamily="18" charset="0"/>
                        </a:rPr>
                        <a:t>- </a:t>
                      </a:r>
                      <a:r>
                        <a:rPr lang="en-US" sz="3000" b="1" kern="1200" smtClean="0">
                          <a:solidFill>
                            <a:srgbClr val="0B25E5"/>
                          </a:solidFill>
                          <a:effectLst/>
                          <a:latin typeface="Times New Roman" pitchFamily="18" charset="0"/>
                          <a:ea typeface="+mn-ea"/>
                          <a:cs typeface="Times New Roman" pitchFamily="18" charset="0"/>
                        </a:rPr>
                        <a:t>Nhóm</a:t>
                      </a:r>
                      <a:r>
                        <a:rPr lang="vi-VN" sz="3000" b="1" kern="1200" smtClean="0">
                          <a:solidFill>
                            <a:srgbClr val="0B25E5"/>
                          </a:solidFill>
                          <a:effectLst/>
                          <a:latin typeface="Times New Roman" pitchFamily="18" charset="0"/>
                          <a:ea typeface="+mn-ea"/>
                          <a:cs typeface="Times New Roman" pitchFamily="18" charset="0"/>
                        </a:rPr>
                        <a:t> nguyên tố đa lượng: </a:t>
                      </a:r>
                      <a:r>
                        <a:rPr lang="en-US" sz="3000" b="1" kern="1200" smtClean="0">
                          <a:solidFill>
                            <a:srgbClr val="FF0000"/>
                          </a:solidFill>
                          <a:effectLst/>
                          <a:latin typeface="Times New Roman" pitchFamily="18" charset="0"/>
                          <a:ea typeface="+mn-ea"/>
                          <a:cs typeface="Times New Roman" pitchFamily="18" charset="0"/>
                        </a:rPr>
                        <a:t>N</a:t>
                      </a:r>
                      <a:r>
                        <a:rPr lang="vi-VN" sz="3000" b="1" kern="1200" smtClean="0">
                          <a:solidFill>
                            <a:srgbClr val="FF0000"/>
                          </a:solidFill>
                          <a:effectLst/>
                          <a:latin typeface="Times New Roman" pitchFamily="18" charset="0"/>
                          <a:ea typeface="+mn-ea"/>
                          <a:cs typeface="Times New Roman" pitchFamily="18" charset="0"/>
                        </a:rPr>
                        <a:t>,</a:t>
                      </a:r>
                      <a:r>
                        <a:rPr lang="en-US" sz="3000" b="1" kern="1200" baseline="0" smtClean="0">
                          <a:solidFill>
                            <a:srgbClr val="FF0000"/>
                          </a:solidFill>
                          <a:effectLst/>
                          <a:latin typeface="Times New Roman" pitchFamily="18" charset="0"/>
                          <a:ea typeface="+mn-ea"/>
                          <a:cs typeface="Times New Roman" pitchFamily="18" charset="0"/>
                        </a:rPr>
                        <a:t> </a:t>
                      </a:r>
                      <a:r>
                        <a:rPr lang="en-US" sz="3000" b="1" kern="1200" smtClean="0">
                          <a:solidFill>
                            <a:srgbClr val="FF0000"/>
                          </a:solidFill>
                          <a:effectLst/>
                          <a:latin typeface="Times New Roman" pitchFamily="18" charset="0"/>
                          <a:ea typeface="+mn-ea"/>
                          <a:cs typeface="Times New Roman" pitchFamily="18" charset="0"/>
                        </a:rPr>
                        <a:t>P</a:t>
                      </a:r>
                      <a:r>
                        <a:rPr lang="vi-VN" sz="3000" b="1" kern="1200" smtClean="0">
                          <a:solidFill>
                            <a:srgbClr val="FF0000"/>
                          </a:solidFill>
                          <a:effectLst/>
                          <a:latin typeface="Times New Roman" pitchFamily="18" charset="0"/>
                          <a:ea typeface="+mn-ea"/>
                          <a:cs typeface="Times New Roman" pitchFamily="18" charset="0"/>
                        </a:rPr>
                        <a:t>, </a:t>
                      </a:r>
                      <a:r>
                        <a:rPr lang="en-US" sz="3000" b="1" kern="1200" smtClean="0">
                          <a:solidFill>
                            <a:srgbClr val="FF0000"/>
                          </a:solidFill>
                          <a:effectLst/>
                          <a:latin typeface="Times New Roman" pitchFamily="18" charset="0"/>
                          <a:ea typeface="+mn-ea"/>
                          <a:cs typeface="Times New Roman" pitchFamily="18" charset="0"/>
                        </a:rPr>
                        <a:t>K.</a:t>
                      </a:r>
                      <a:endParaRPr lang="en-US" sz="3000" b="1" kern="120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605">
                <a:tc>
                  <a:txBody>
                    <a:bodyPr/>
                    <a:lstStyle/>
                    <a:p>
                      <a:r>
                        <a:rPr lang="en-US" sz="3000" b="1" kern="1200" smtClean="0">
                          <a:solidFill>
                            <a:srgbClr val="0B25E5"/>
                          </a:solidFill>
                          <a:effectLst/>
                          <a:latin typeface="Times New Roman" pitchFamily="18" charset="0"/>
                          <a:ea typeface="+mn-ea"/>
                          <a:cs typeface="Times New Roman" pitchFamily="18" charset="0"/>
                        </a:rPr>
                        <a:t>- Nhóm</a:t>
                      </a:r>
                      <a:r>
                        <a:rPr lang="vi-VN" sz="3000" b="1" kern="1200" smtClean="0">
                          <a:solidFill>
                            <a:srgbClr val="0B25E5"/>
                          </a:solidFill>
                          <a:effectLst/>
                          <a:latin typeface="Times New Roman" pitchFamily="18" charset="0"/>
                          <a:ea typeface="+mn-ea"/>
                          <a:cs typeface="Times New Roman" pitchFamily="18" charset="0"/>
                        </a:rPr>
                        <a:t> nguyên tố trung lượng: </a:t>
                      </a:r>
                      <a:r>
                        <a:rPr lang="vi-VN" sz="3000" b="1" kern="1200" smtClean="0">
                          <a:solidFill>
                            <a:srgbClr val="FF0000"/>
                          </a:solidFill>
                          <a:effectLst/>
                          <a:latin typeface="Times New Roman" pitchFamily="18" charset="0"/>
                          <a:ea typeface="+mn-ea"/>
                          <a:cs typeface="Times New Roman" pitchFamily="18" charset="0"/>
                        </a:rPr>
                        <a:t>Mg, Ca</a:t>
                      </a:r>
                      <a:r>
                        <a:rPr lang="en-US" sz="3000" b="1" kern="1200" smtClean="0">
                          <a:solidFill>
                            <a:srgbClr val="FF0000"/>
                          </a:solidFill>
                          <a:effectLst/>
                          <a:latin typeface="Times New Roman" pitchFamily="18" charset="0"/>
                          <a:ea typeface="+mn-ea"/>
                          <a:cs typeface="Times New Roman" pitchFamily="18" charset="0"/>
                        </a:rPr>
                        <a:t>, S, </a:t>
                      </a:r>
                      <a:r>
                        <a:rPr lang="vi-VN" sz="3000" b="1" kern="1200" smtClean="0">
                          <a:solidFill>
                            <a:srgbClr val="FF0000"/>
                          </a:solidFill>
                          <a:effectLst/>
                          <a:latin typeface="Times New Roman" pitchFamily="18" charset="0"/>
                          <a:ea typeface="+mn-ea"/>
                          <a:cs typeface="Times New Roman" pitchFamily="18" charset="0"/>
                        </a:rPr>
                        <a:t>... </a:t>
                      </a:r>
                      <a:endParaRPr lang="en-US" sz="3000" b="1" kern="1200" smtClean="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605">
                <a:tc>
                  <a:txBody>
                    <a:bodyPr/>
                    <a:lstStyle/>
                    <a:p>
                      <a:r>
                        <a:rPr lang="en-US" sz="3000" b="1" kern="1200" smtClean="0">
                          <a:solidFill>
                            <a:srgbClr val="0B25E5"/>
                          </a:solidFill>
                          <a:effectLst/>
                          <a:latin typeface="Times New Roman" pitchFamily="18" charset="0"/>
                          <a:ea typeface="+mn-ea"/>
                          <a:cs typeface="Times New Roman" pitchFamily="18" charset="0"/>
                        </a:rPr>
                        <a:t>- Nhóm nguyên tố vi lượng</a:t>
                      </a:r>
                      <a:r>
                        <a:rPr lang="vi-VN" sz="3000" b="1" kern="1200" smtClean="0">
                          <a:solidFill>
                            <a:srgbClr val="0B25E5"/>
                          </a:solidFill>
                          <a:effectLst/>
                          <a:latin typeface="Times New Roman" pitchFamily="18" charset="0"/>
                          <a:ea typeface="+mn-ea"/>
                          <a:cs typeface="Times New Roman" pitchFamily="18" charset="0"/>
                        </a:rPr>
                        <a:t>: </a:t>
                      </a:r>
                      <a:r>
                        <a:rPr lang="vi-VN" sz="3000" b="1" kern="1200" smtClean="0">
                          <a:solidFill>
                            <a:srgbClr val="FF0000"/>
                          </a:solidFill>
                          <a:effectLst/>
                          <a:latin typeface="Times New Roman" pitchFamily="18" charset="0"/>
                          <a:ea typeface="+mn-ea"/>
                          <a:cs typeface="Times New Roman" pitchFamily="18" charset="0"/>
                        </a:rPr>
                        <a:t>Zn, Cu</a:t>
                      </a:r>
                      <a:r>
                        <a:rPr lang="en-US" sz="3000" b="1" kern="1200" smtClean="0">
                          <a:solidFill>
                            <a:srgbClr val="FF0000"/>
                          </a:solidFill>
                          <a:effectLst/>
                          <a:latin typeface="Times New Roman" pitchFamily="18" charset="0"/>
                          <a:ea typeface="+mn-ea"/>
                          <a:cs typeface="Times New Roman" pitchFamily="18" charset="0"/>
                        </a:rPr>
                        <a:t>,</a:t>
                      </a:r>
                      <a:r>
                        <a:rPr lang="vi-VN" sz="3000" b="1" kern="1200" smtClean="0">
                          <a:solidFill>
                            <a:srgbClr val="FF0000"/>
                          </a:solidFill>
                          <a:effectLst/>
                          <a:latin typeface="Times New Roman" pitchFamily="18" charset="0"/>
                          <a:ea typeface="+mn-ea"/>
                          <a:cs typeface="Times New Roman" pitchFamily="18" charset="0"/>
                        </a:rPr>
                        <a:t> Mn, Fe, </a:t>
                      </a:r>
                      <a:r>
                        <a:rPr lang="en-US" sz="3000" b="1" kern="1200" smtClean="0">
                          <a:solidFill>
                            <a:srgbClr val="FF0000"/>
                          </a:solidFill>
                          <a:effectLst/>
                          <a:latin typeface="Times New Roman" pitchFamily="18" charset="0"/>
                          <a:ea typeface="+mn-ea"/>
                          <a:cs typeface="Times New Roman" pitchFamily="18" charset="0"/>
                        </a:rPr>
                        <a:t> </a:t>
                      </a:r>
                      <a:r>
                        <a:rPr lang="vi-VN" sz="3000" b="1" kern="1200" smtClean="0">
                          <a:solidFill>
                            <a:srgbClr val="FF0000"/>
                          </a:solidFill>
                          <a:effectLst/>
                          <a:latin typeface="Times New Roman" pitchFamily="18" charset="0"/>
                          <a:ea typeface="+mn-ea"/>
                          <a:cs typeface="Times New Roman" pitchFamily="18" charset="0"/>
                        </a:rPr>
                        <a:t>... </a:t>
                      </a:r>
                      <a:endParaRPr lang="en-US" sz="3000" b="1" kern="1200" smtClean="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smtClean="0">
                          <a:solidFill>
                            <a:srgbClr val="0B25E5"/>
                          </a:solidFill>
                          <a:latin typeface="Times New Roman" pitchFamily="18" charset="0"/>
                          <a:cs typeface="Times New Roman" pitchFamily="18" charset="0"/>
                        </a:rPr>
                        <a:t>- Vai trò:</a:t>
                      </a:r>
                      <a:r>
                        <a:rPr lang="en-US" sz="3000" b="1" baseline="0" smtClean="0">
                          <a:solidFill>
                            <a:srgbClr val="0B25E5"/>
                          </a:solidFill>
                          <a:latin typeface="Times New Roman" pitchFamily="18" charset="0"/>
                          <a:cs typeface="Times New Roman" pitchFamily="18" charset="0"/>
                        </a:rPr>
                        <a:t> </a:t>
                      </a:r>
                      <a:r>
                        <a:rPr lang="en-US" sz="3000" b="1" kern="1200" smtClean="0">
                          <a:solidFill>
                            <a:srgbClr val="FF0000"/>
                          </a:solidFill>
                          <a:effectLst/>
                          <a:latin typeface="Times New Roman" pitchFamily="18" charset="0"/>
                          <a:ea typeface="+mn-ea"/>
                          <a:cs typeface="Times New Roman" pitchFamily="18" charset="0"/>
                        </a:rPr>
                        <a:t>cung cấp chất dinh dưỡng giúp cây trồng sinh trưởng, phát triển và nâng</a:t>
                      </a:r>
                      <a:r>
                        <a:rPr lang="en-US" sz="3000" b="1" kern="1200" baseline="0" smtClean="0">
                          <a:solidFill>
                            <a:srgbClr val="FF0000"/>
                          </a:solidFill>
                          <a:effectLst/>
                          <a:latin typeface="Times New Roman" pitchFamily="18" charset="0"/>
                          <a:ea typeface="+mn-ea"/>
                          <a:cs typeface="Times New Roman" pitchFamily="18" charset="0"/>
                        </a:rPr>
                        <a:t> cao</a:t>
                      </a:r>
                      <a:r>
                        <a:rPr lang="en-US" sz="3000" b="1" kern="1200" smtClean="0">
                          <a:solidFill>
                            <a:srgbClr val="FF0000"/>
                          </a:solidFill>
                          <a:effectLst/>
                          <a:latin typeface="Times New Roman" pitchFamily="18" charset="0"/>
                          <a:ea typeface="+mn-ea"/>
                          <a:cs typeface="Times New Roman" pitchFamily="18" charset="0"/>
                        </a:rPr>
                        <a:t> năng suất cây</a:t>
                      </a:r>
                      <a:r>
                        <a:rPr lang="en-US" sz="3000" b="1" kern="1200" baseline="0" smtClean="0">
                          <a:solidFill>
                            <a:srgbClr val="FF0000"/>
                          </a:solidFill>
                          <a:effectLst/>
                          <a:latin typeface="Times New Roman" pitchFamily="18" charset="0"/>
                          <a:ea typeface="+mn-ea"/>
                          <a:cs typeface="Times New Roman" pitchFamily="18" charset="0"/>
                        </a:rPr>
                        <a:t> trồng.</a:t>
                      </a:r>
                      <a:endParaRPr lang="en-US" sz="3000" b="1" kern="1200" smtClean="0">
                        <a:solidFill>
                          <a:srgbClr val="FF0000"/>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000" b="1" smtClean="0">
                          <a:solidFill>
                            <a:srgbClr val="0B25E5"/>
                          </a:solidFill>
                          <a:latin typeface="Times New Roman" pitchFamily="18" charset="0"/>
                          <a:cs typeface="Times New Roman" pitchFamily="18" charset="0"/>
                        </a:rPr>
                        <a:t>1,0</a:t>
                      </a:r>
                      <a:endParaRPr lang="en-US" sz="3000" b="1">
                        <a:solidFill>
                          <a:srgbClr val="0B25E5"/>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9116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4680</TotalTime>
  <Words>1524</Words>
  <Application>Microsoft Office PowerPoint</Application>
  <PresentationFormat>Custom</PresentationFormat>
  <Paragraphs>413</Paragraphs>
  <Slides>23</Slides>
  <Notes>2</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564</cp:revision>
  <cp:lastPrinted>2023-12-01T05:17:51Z</cp:lastPrinted>
  <dcterms:created xsi:type="dcterms:W3CDTF">2021-02-07T03:08:37Z</dcterms:created>
  <dcterms:modified xsi:type="dcterms:W3CDTF">2023-12-19T03:55:35Z</dcterms:modified>
</cp:coreProperties>
</file>