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316" r:id="rId3"/>
    <p:sldId id="366" r:id="rId4"/>
    <p:sldId id="368" r:id="rId5"/>
    <p:sldId id="367" r:id="rId6"/>
    <p:sldId id="365" r:id="rId7"/>
    <p:sldId id="369" r:id="rId8"/>
    <p:sldId id="362" r:id="rId9"/>
    <p:sldId id="364" r:id="rId10"/>
    <p:sldId id="363" r:id="rId11"/>
    <p:sldId id="326" r:id="rId12"/>
    <p:sldId id="313" r:id="rId13"/>
    <p:sldId id="345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=""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>
        <p:scale>
          <a:sx n="76" d="100"/>
          <a:sy n="76" d="100"/>
        </p:scale>
        <p:origin x="-66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546" y="-79664"/>
            <a:ext cx="1195545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Match each word in column A with its definition in column B.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6" y="1083306"/>
            <a:ext cx="11803693" cy="52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598" y="-105485"/>
            <a:ext cx="1193040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Complete each sentence with no more than THREE words.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0FC01F-BBD6-4EA8-B04D-EC62E503ADEB}"/>
              </a:ext>
            </a:extLst>
          </p:cNvPr>
          <p:cNvSpPr txBox="1"/>
          <p:nvPr/>
        </p:nvSpPr>
        <p:spPr>
          <a:xfrm>
            <a:off x="261599" y="996955"/>
            <a:ext cx="117049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of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__________.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vegetables,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_____________ .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become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and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responsible.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can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_____.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4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for </a:t>
            </a:r>
            <a:r>
              <a:rPr lang="en-US" sz="40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</a:t>
            </a:r>
            <a:r>
              <a:rPr lang="en-US" sz="4000" b="0" i="0" dirty="0" smtClean="0">
                <a:solidFill>
                  <a:srgbClr val="242021"/>
                </a:solidFill>
                <a:effectLst/>
                <a:latin typeface="ChronicaPro-Book"/>
              </a:rPr>
              <a:t>a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ChronicaPro-Book"/>
              </a:rPr>
              <a:t>day.</a:t>
            </a:r>
            <a:r>
              <a:rPr lang="en-US" sz="40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D65DAE-E7CD-4915-B091-CAD50930526A}"/>
              </a:ext>
            </a:extLst>
          </p:cNvPr>
          <p:cNvSpPr txBox="1"/>
          <p:nvPr/>
        </p:nvSpPr>
        <p:spPr>
          <a:xfrm>
            <a:off x="8740207" y="971733"/>
            <a:ext cx="279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62DD8E9-4212-480C-9287-5C7A6398413F}"/>
              </a:ext>
            </a:extLst>
          </p:cNvPr>
          <p:cNvSpPr txBox="1"/>
          <p:nvPr/>
        </p:nvSpPr>
        <p:spPr>
          <a:xfrm>
            <a:off x="3060426" y="2244490"/>
            <a:ext cx="4342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960296-B501-4B39-BA9B-5BCD8670054C}"/>
              </a:ext>
            </a:extLst>
          </p:cNvPr>
          <p:cNvSpPr txBox="1"/>
          <p:nvPr/>
        </p:nvSpPr>
        <p:spPr>
          <a:xfrm>
            <a:off x="8898262" y="2865363"/>
            <a:ext cx="189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2B0FC2D-B727-46E1-AA18-CA2A14977F56}"/>
              </a:ext>
            </a:extLst>
          </p:cNvPr>
          <p:cNvSpPr txBox="1"/>
          <p:nvPr/>
        </p:nvSpPr>
        <p:spPr>
          <a:xfrm>
            <a:off x="261599" y="4677820"/>
            <a:ext cx="167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F783C7-59DB-4428-81DD-7337E1C67A78}"/>
              </a:ext>
            </a:extLst>
          </p:cNvPr>
          <p:cNvSpPr txBox="1"/>
          <p:nvPr/>
        </p:nvSpPr>
        <p:spPr>
          <a:xfrm>
            <a:off x="299176" y="5904150"/>
            <a:ext cx="1942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40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12" y="-80433"/>
            <a:ext cx="1151144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Match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each hobby with its benefit(s). One hobby may have more than one benefit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12" y="1126203"/>
            <a:ext cx="11851070" cy="5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3CCB8-701B-4C33-B7C6-45005772353B}"/>
              </a:ext>
            </a:extLst>
          </p:cNvPr>
          <p:cNvSpPr txBox="1"/>
          <p:nvPr/>
        </p:nvSpPr>
        <p:spPr>
          <a:xfrm>
            <a:off x="289930" y="1122855"/>
            <a:ext cx="85409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is your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hobby?</a:t>
            </a:r>
          </a:p>
          <a:p>
            <a:pPr marL="514350" indent="-514350">
              <a:buAutoNum type="arabicPeriod"/>
            </a:pPr>
            <a:r>
              <a:rPr lang="en-US" sz="32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32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32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3200" b="0" i="0" dirty="0">
                <a:solidFill>
                  <a:srgbClr val="231F1F"/>
                </a:solidFill>
                <a:effectLst/>
                <a:latin typeface="ChronicaPro-Book"/>
              </a:rPr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84" y="2996827"/>
            <a:ext cx="4179416" cy="3293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5" y="2723293"/>
            <a:ext cx="8343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4494D0"/>
                </a:solidFill>
                <a:latin typeface="ChronicaPro-Medium"/>
              </a:rPr>
              <a:t>Example</a:t>
            </a:r>
            <a:r>
              <a:rPr lang="en-US" sz="3600" dirty="0">
                <a:solidFill>
                  <a:srgbClr val="4494D0"/>
                </a:solidFill>
                <a:latin typeface="ChronicaPro-Medium"/>
              </a:rPr>
              <a:t>:</a:t>
            </a:r>
            <a:br>
              <a:rPr lang="en-US" sz="3600" dirty="0">
                <a:solidFill>
                  <a:srgbClr val="4494D0"/>
                </a:solidFill>
                <a:latin typeface="ChronicaPro-Medium"/>
              </a:rPr>
            </a:br>
            <a:r>
              <a:rPr lang="en-US" sz="3600" dirty="0" err="1">
                <a:solidFill>
                  <a:srgbClr val="242021"/>
                </a:solidFill>
                <a:latin typeface="ChronicaPro-Book"/>
              </a:rPr>
              <a:t>Mi’s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3600" dirty="0" err="1">
                <a:solidFill>
                  <a:srgbClr val="242021"/>
                </a:solidFill>
                <a:latin typeface="ChronicaPro-Book"/>
              </a:rPr>
              <a:t>favourite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 hobby is collecting </a:t>
            </a:r>
            <a:r>
              <a:rPr lang="en-US" sz="3600" dirty="0" err="1" smtClean="0">
                <a:solidFill>
                  <a:srgbClr val="242021"/>
                </a:solidFill>
                <a:latin typeface="ChronicaPro-Book"/>
              </a:rPr>
              <a:t>stamps.It</a:t>
            </a:r>
            <a:r>
              <a:rPr lang="en-US" sz="3600" dirty="0" smtClean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ChronicaPro-Book"/>
              </a:rPr>
              <a:t>helps her be more patient.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098210" y="1310224"/>
            <a:ext cx="93429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5" y="341098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HOBBY IS IT?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HE THONG\Download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6" y="1913615"/>
            <a:ext cx="7578247" cy="45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 THONG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89" y="205638"/>
            <a:ext cx="8166969" cy="63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 THONG\Downloa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0" y="466130"/>
            <a:ext cx="10459234" cy="60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7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 THONG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5" y="243213"/>
            <a:ext cx="8217074" cy="61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6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 THONG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66" y="-13782"/>
            <a:ext cx="9144000" cy="66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 THONG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4" y="461024"/>
            <a:ext cx="10109013" cy="60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7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AB01D9-31A4-4611-98CE-96DF2A5A0F50}"/>
              </a:ext>
            </a:extLst>
          </p:cNvPr>
          <p:cNvSpPr txBox="1"/>
          <p:nvPr/>
        </p:nvSpPr>
        <p:spPr>
          <a:xfrm>
            <a:off x="123811" y="1124855"/>
            <a:ext cx="8757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i="1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3600" b="1" i="1" dirty="0" smtClean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3600" b="1" i="1" dirty="0">
                <a:solidFill>
                  <a:srgbClr val="242021"/>
                </a:solidFill>
                <a:effectLst/>
                <a:latin typeface="ChronicaPro-Book"/>
              </a:rPr>
              <a:t>is good about gardening?</a:t>
            </a:r>
            <a:r>
              <a:rPr lang="en-US" sz="36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5461348" y="2308301"/>
            <a:ext cx="6045325" cy="43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371278" y="50110"/>
            <a:ext cx="10351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1: HOBBIES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4: SKILLS 1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hildren playground in outside house Royalty Free Vector">
            <a:extLst>
              <a:ext uri="{FF2B5EF4-FFF2-40B4-BE49-F238E27FC236}">
                <a16:creationId xmlns="" xmlns:a16="http://schemas.microsoft.com/office/drawing/2014/main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371278" y="1357843"/>
            <a:ext cx="7657906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1278" y="1303419"/>
            <a:ext cx="11328032" cy="5050722"/>
            <a:chOff x="6325984" y="1917539"/>
            <a:chExt cx="5023885" cy="3767914"/>
          </a:xfrm>
        </p:grpSpPr>
        <p:pic>
          <p:nvPicPr>
            <p:cNvPr id="7" name="Picture 2" descr="Adjectives For Describing People">
              <a:extLst>
                <a:ext uri="{FF2B5EF4-FFF2-40B4-BE49-F238E27FC236}">
                  <a16:creationId xmlns="" xmlns:a16="http://schemas.microsoft.com/office/drawing/2014/main" id="{167D8A2C-7EAF-46C9-AE99-08C355D4B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84" y="1917539"/>
              <a:ext cx="5023885" cy="376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67672" y="2268551"/>
              <a:ext cx="4740507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2" descr="Responsibility Clipart School - Responsible Clipart, HD Png Download ,  Transparent Png Image - PNGitem">
            <a:extLst>
              <a:ext uri="{FF2B5EF4-FFF2-40B4-BE49-F238E27FC236}">
                <a16:creationId xmlns="" xmlns:a16="http://schemas.microsoft.com/office/drawing/2014/main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2" y="1394942"/>
            <a:ext cx="30510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hat will the classic cartoon characters look like when they mature?">
            <a:extLst>
              <a:ext uri="{FF2B5EF4-FFF2-40B4-BE49-F238E27FC236}">
                <a16:creationId xmlns="" xmlns:a16="http://schemas.microsoft.com/office/drawing/2014/main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371278" y="1303418"/>
            <a:ext cx="7657906" cy="505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aluable Objects Icons Set Stock Illustration - Download Image Now - iStock">
            <a:extLst>
              <a:ext uri="{FF2B5EF4-FFF2-40B4-BE49-F238E27FC236}">
                <a16:creationId xmlns="" xmlns:a16="http://schemas.microsoft.com/office/drawing/2014/main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2" y="1517910"/>
            <a:ext cx="7705602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E THONG\Downloads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" y="1445046"/>
            <a:ext cx="11202770" cy="47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E THONG\Downloads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4" y="1445046"/>
            <a:ext cx="11202771" cy="50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3484</TotalTime>
  <Words>136</Words>
  <Application>Microsoft Office PowerPoint</Application>
  <PresentationFormat>Custom</PresentationFormat>
  <Paragraphs>31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 THONG</cp:lastModifiedBy>
  <cp:revision>221</cp:revision>
  <cp:lastPrinted>2022-09-09T02:27:49Z</cp:lastPrinted>
  <dcterms:created xsi:type="dcterms:W3CDTF">2020-12-09T02:04:09Z</dcterms:created>
  <dcterms:modified xsi:type="dcterms:W3CDTF">2022-09-09T02:32:26Z</dcterms:modified>
</cp:coreProperties>
</file>